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0"/>
  </p:notesMasterIdLst>
  <p:sldIdLst>
    <p:sldId id="256" r:id="rId5"/>
    <p:sldId id="1913" r:id="rId6"/>
    <p:sldId id="1699" r:id="rId7"/>
    <p:sldId id="1597" r:id="rId8"/>
    <p:sldId id="1758" r:id="rId9"/>
    <p:sldId id="1621" r:id="rId10"/>
    <p:sldId id="1571" r:id="rId11"/>
    <p:sldId id="2247" r:id="rId12"/>
    <p:sldId id="1921" r:id="rId13"/>
    <p:sldId id="1922" r:id="rId14"/>
    <p:sldId id="2248" r:id="rId15"/>
    <p:sldId id="1929" r:id="rId16"/>
    <p:sldId id="1669" r:id="rId17"/>
    <p:sldId id="258" r:id="rId18"/>
    <p:sldId id="259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076BC"/>
    <a:srgbClr val="163555"/>
    <a:srgbClr val="235689"/>
    <a:srgbClr val="262626"/>
    <a:srgbClr val="4472C4"/>
    <a:srgbClr val="F2F2F2"/>
    <a:srgbClr val="054F8C"/>
    <a:srgbClr val="1C45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0F21B5E-6BB5-4068-8C50-9D65DF4F05B8}" v="13" dt="2018-06-06T20:02:35.78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8501" autoAdjust="0"/>
  </p:normalViewPr>
  <p:slideViewPr>
    <p:cSldViewPr snapToGrid="0">
      <p:cViewPr varScale="1">
        <p:scale>
          <a:sx n="94" d="100"/>
          <a:sy n="94" d="100"/>
        </p:scale>
        <p:origin x="103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ve Crawford (PAX)" userId="7b47ac10-cde0-4b78-b321-ee1661bf6fbb" providerId="ADAL" clId="{889D5B17-C4BC-411F-80AF-5397CDEC53C2}"/>
    <pc:docChg chg="custSel modSld">
      <pc:chgData name="Dave Crawford (PAX)" userId="7b47ac10-cde0-4b78-b321-ee1661bf6fbb" providerId="ADAL" clId="{889D5B17-C4BC-411F-80AF-5397CDEC53C2}" dt="2018-05-22T16:16:14.672" v="6"/>
      <pc:docMkLst>
        <pc:docMk/>
      </pc:docMkLst>
      <pc:sldChg chg="delSp">
        <pc:chgData name="Dave Crawford (PAX)" userId="7b47ac10-cde0-4b78-b321-ee1661bf6fbb" providerId="ADAL" clId="{889D5B17-C4BC-411F-80AF-5397CDEC53C2}" dt="2018-05-22T16:15:23.978" v="1" actId="478"/>
        <pc:sldMkLst>
          <pc:docMk/>
          <pc:sldMk cId="2323119031" sldId="1621"/>
        </pc:sldMkLst>
        <pc:picChg chg="del">
          <ac:chgData name="Dave Crawford (PAX)" userId="7b47ac10-cde0-4b78-b321-ee1661bf6fbb" providerId="ADAL" clId="{889D5B17-C4BC-411F-80AF-5397CDEC53C2}" dt="2018-05-22T16:15:23.978" v="1" actId="478"/>
          <ac:picMkLst>
            <pc:docMk/>
            <pc:sldMk cId="2323119031" sldId="1621"/>
            <ac:picMk id="6" creationId="{D7F90160-59F4-4D18-B1B9-224324D24431}"/>
          </ac:picMkLst>
        </pc:picChg>
      </pc:sldChg>
      <pc:sldChg chg="delSp">
        <pc:chgData name="Dave Crawford (PAX)" userId="7b47ac10-cde0-4b78-b321-ee1661bf6fbb" providerId="ADAL" clId="{889D5B17-C4BC-411F-80AF-5397CDEC53C2}" dt="2018-05-22T16:15:20.789" v="0" actId="478"/>
        <pc:sldMkLst>
          <pc:docMk/>
          <pc:sldMk cId="3867152161" sldId="1699"/>
        </pc:sldMkLst>
        <pc:grpChg chg="del">
          <ac:chgData name="Dave Crawford (PAX)" userId="7b47ac10-cde0-4b78-b321-ee1661bf6fbb" providerId="ADAL" clId="{889D5B17-C4BC-411F-80AF-5397CDEC53C2}" dt="2018-05-22T16:15:20.789" v="0" actId="478"/>
          <ac:grpSpMkLst>
            <pc:docMk/>
            <pc:sldMk cId="3867152161" sldId="1699"/>
            <ac:grpSpMk id="34" creationId="{00000000-0000-0000-0000-000000000000}"/>
          </ac:grpSpMkLst>
        </pc:grpChg>
      </pc:sldChg>
      <pc:sldChg chg="delSp">
        <pc:chgData name="Dave Crawford (PAX)" userId="7b47ac10-cde0-4b78-b321-ee1661bf6fbb" providerId="ADAL" clId="{889D5B17-C4BC-411F-80AF-5397CDEC53C2}" dt="2018-05-22T16:15:27.127" v="2" actId="478"/>
        <pc:sldMkLst>
          <pc:docMk/>
          <pc:sldMk cId="408008695" sldId="1921"/>
        </pc:sldMkLst>
        <pc:picChg chg="del">
          <ac:chgData name="Dave Crawford (PAX)" userId="7b47ac10-cde0-4b78-b321-ee1661bf6fbb" providerId="ADAL" clId="{889D5B17-C4BC-411F-80AF-5397CDEC53C2}" dt="2018-05-22T16:15:27.127" v="2" actId="478"/>
          <ac:picMkLst>
            <pc:docMk/>
            <pc:sldMk cId="408008695" sldId="1921"/>
            <ac:picMk id="14" creationId="{C65C83D6-95E1-4087-AC79-8F7C82A14AD7}"/>
          </ac:picMkLst>
        </pc:picChg>
      </pc:sldChg>
      <pc:sldChg chg="delSp modTransition">
        <pc:chgData name="Dave Crawford (PAX)" userId="7b47ac10-cde0-4b78-b321-ee1661bf6fbb" providerId="ADAL" clId="{889D5B17-C4BC-411F-80AF-5397CDEC53C2}" dt="2018-05-22T16:16:12.717" v="5"/>
        <pc:sldMkLst>
          <pc:docMk/>
          <pc:sldMk cId="3129936458" sldId="1922"/>
        </pc:sldMkLst>
        <pc:picChg chg="del">
          <ac:chgData name="Dave Crawford (PAX)" userId="7b47ac10-cde0-4b78-b321-ee1661bf6fbb" providerId="ADAL" clId="{889D5B17-C4BC-411F-80AF-5397CDEC53C2}" dt="2018-05-22T16:15:30.048" v="3" actId="478"/>
          <ac:picMkLst>
            <pc:docMk/>
            <pc:sldMk cId="3129936458" sldId="1922"/>
            <ac:picMk id="1028" creationId="{197A2147-5245-4691-B1E6-2EB219AAF990}"/>
          </ac:picMkLst>
        </pc:picChg>
      </pc:sldChg>
    </pc:docChg>
  </pc:docChgLst>
  <pc:docChgLst>
    <pc:chgData name="Eric Ahlstrom" userId="8fbf5066-74a6-4cc4-ae9b-e79ac89617c1" providerId="ADAL" clId="{C70B1313-23C0-43D7-96D7-F5C0439017DF}"/>
    <pc:docChg chg="custSel modSld">
      <pc:chgData name="Eric Ahlstrom" userId="8fbf5066-74a6-4cc4-ae9b-e79ac89617c1" providerId="ADAL" clId="{C70B1313-23C0-43D7-96D7-F5C0439017DF}" dt="2018-05-22T23:05:48.930" v="47" actId="20577"/>
      <pc:docMkLst>
        <pc:docMk/>
      </pc:docMkLst>
      <pc:sldChg chg="modSp">
        <pc:chgData name="Eric Ahlstrom" userId="8fbf5066-74a6-4cc4-ae9b-e79ac89617c1" providerId="ADAL" clId="{C70B1313-23C0-43D7-96D7-F5C0439017DF}" dt="2018-05-22T23:05:05.966" v="0" actId="20577"/>
        <pc:sldMkLst>
          <pc:docMk/>
          <pc:sldMk cId="472508337" sldId="256"/>
        </pc:sldMkLst>
        <pc:spChg chg="mod">
          <ac:chgData name="Eric Ahlstrom" userId="8fbf5066-74a6-4cc4-ae9b-e79ac89617c1" providerId="ADAL" clId="{C70B1313-23C0-43D7-96D7-F5C0439017DF}" dt="2018-05-22T23:05:05.966" v="0" actId="20577"/>
          <ac:spMkLst>
            <pc:docMk/>
            <pc:sldMk cId="472508337" sldId="256"/>
            <ac:spMk id="10" creationId="{1A19BF77-EB67-4DFE-96AF-79942A6DB218}"/>
          </ac:spMkLst>
        </pc:spChg>
      </pc:sldChg>
      <pc:sldChg chg="modSp">
        <pc:chgData name="Eric Ahlstrom" userId="8fbf5066-74a6-4cc4-ae9b-e79ac89617c1" providerId="ADAL" clId="{C70B1313-23C0-43D7-96D7-F5C0439017DF}" dt="2018-05-22T23:05:48.930" v="47" actId="20577"/>
        <pc:sldMkLst>
          <pc:docMk/>
          <pc:sldMk cId="841029428" sldId="258"/>
        </pc:sldMkLst>
        <pc:spChg chg="mod">
          <ac:chgData name="Eric Ahlstrom" userId="8fbf5066-74a6-4cc4-ae9b-e79ac89617c1" providerId="ADAL" clId="{C70B1313-23C0-43D7-96D7-F5C0439017DF}" dt="2018-05-22T23:05:48.930" v="47" actId="20577"/>
          <ac:spMkLst>
            <pc:docMk/>
            <pc:sldMk cId="841029428" sldId="258"/>
            <ac:spMk id="2" creationId="{CB0AB5B4-9D22-47D2-B64D-6B63C23C1BDE}"/>
          </ac:spMkLst>
        </pc:spChg>
        <pc:spChg chg="mod">
          <ac:chgData name="Eric Ahlstrom" userId="8fbf5066-74a6-4cc4-ae9b-e79ac89617c1" providerId="ADAL" clId="{C70B1313-23C0-43D7-96D7-F5C0439017DF}" dt="2018-05-22T23:05:38.266" v="42" actId="20577"/>
          <ac:spMkLst>
            <pc:docMk/>
            <pc:sldMk cId="841029428" sldId="258"/>
            <ac:spMk id="4" creationId="{1839E3A6-F270-45FB-9052-225A9BA5AE12}"/>
          </ac:spMkLst>
        </pc:spChg>
      </pc:sldChg>
      <pc:sldChg chg="modSp">
        <pc:chgData name="Eric Ahlstrom" userId="8fbf5066-74a6-4cc4-ae9b-e79ac89617c1" providerId="ADAL" clId="{C70B1313-23C0-43D7-96D7-F5C0439017DF}" dt="2018-05-22T23:05:29.266" v="30" actId="20577"/>
        <pc:sldMkLst>
          <pc:docMk/>
          <pc:sldMk cId="2746848938" sldId="1669"/>
        </pc:sldMkLst>
        <pc:spChg chg="mod">
          <ac:chgData name="Eric Ahlstrom" userId="8fbf5066-74a6-4cc4-ae9b-e79ac89617c1" providerId="ADAL" clId="{C70B1313-23C0-43D7-96D7-F5C0439017DF}" dt="2018-05-22T23:05:29.266" v="30" actId="20577"/>
          <ac:spMkLst>
            <pc:docMk/>
            <pc:sldMk cId="2746848938" sldId="1669"/>
            <ac:spMk id="5" creationId="{55B1DCC8-E32E-4014-B07F-8C7439C00DAB}"/>
          </ac:spMkLst>
        </pc:spChg>
      </pc:sldChg>
    </pc:docChg>
  </pc:docChgLst>
  <pc:docChgLst>
    <pc:chgData name="Na Li (Aquent LLC)" userId="S::v-nali6@microsoft.com::6aeb04d8-cf5f-4f3c-9b5b-6e4965b45499" providerId="AD" clId="Web-{3FA0A03F-878C-49C4-9006-7DB55B4F6470}"/>
    <pc:docChg chg="modSld">
      <pc:chgData name="Na Li (Aquent LLC)" userId="S::v-nali6@microsoft.com::6aeb04d8-cf5f-4f3c-9b5b-6e4965b45499" providerId="AD" clId="Web-{3FA0A03F-878C-49C4-9006-7DB55B4F6470}" dt="2018-05-25T16:52:02.782" v="5" actId="20577"/>
      <pc:docMkLst>
        <pc:docMk/>
      </pc:docMkLst>
      <pc:sldChg chg="modSp">
        <pc:chgData name="Na Li (Aquent LLC)" userId="S::v-nali6@microsoft.com::6aeb04d8-cf5f-4f3c-9b5b-6e4965b45499" providerId="AD" clId="Web-{3FA0A03F-878C-49C4-9006-7DB55B4F6470}" dt="2018-05-25T16:52:02.782" v="4" actId="20577"/>
        <pc:sldMkLst>
          <pc:docMk/>
          <pc:sldMk cId="2323119031" sldId="1621"/>
        </pc:sldMkLst>
        <pc:spChg chg="mod">
          <ac:chgData name="Na Li (Aquent LLC)" userId="S::v-nali6@microsoft.com::6aeb04d8-cf5f-4f3c-9b5b-6e4965b45499" providerId="AD" clId="Web-{3FA0A03F-878C-49C4-9006-7DB55B4F6470}" dt="2018-05-25T16:52:02.782" v="4" actId="20577"/>
          <ac:spMkLst>
            <pc:docMk/>
            <pc:sldMk cId="2323119031" sldId="1621"/>
            <ac:spMk id="17" creationId="{43CDEF7D-22A1-4488-A8A3-F99D1642394A}"/>
          </ac:spMkLst>
        </pc:spChg>
      </pc:sldChg>
    </pc:docChg>
  </pc:docChgLst>
  <pc:docChgLst>
    <pc:chgData name="Chris Barker" userId="S::cbarker@microsoft.com::51141472-efc7-4b0d-953d-f21b0863a1d6" providerId="AD" clId="Web-{72ED9940-7079-4543-B527-891E32DBD12B}"/>
    <pc:docChg chg="modSld">
      <pc:chgData name="Chris Barker" userId="S::cbarker@microsoft.com::51141472-efc7-4b0d-953d-f21b0863a1d6" providerId="AD" clId="Web-{72ED9940-7079-4543-B527-891E32DBD12B}" dt="2018-05-25T02:19:50.973" v="2" actId="20577"/>
      <pc:docMkLst>
        <pc:docMk/>
      </pc:docMkLst>
      <pc:sldChg chg="modSp">
        <pc:chgData name="Chris Barker" userId="S::cbarker@microsoft.com::51141472-efc7-4b0d-953d-f21b0863a1d6" providerId="AD" clId="Web-{72ED9940-7079-4543-B527-891E32DBD12B}" dt="2018-05-25T02:19:50.191" v="0" actId="20577"/>
        <pc:sldMkLst>
          <pc:docMk/>
          <pc:sldMk cId="2746848938" sldId="1669"/>
        </pc:sldMkLst>
        <pc:spChg chg="mod">
          <ac:chgData name="Chris Barker" userId="S::cbarker@microsoft.com::51141472-efc7-4b0d-953d-f21b0863a1d6" providerId="AD" clId="Web-{72ED9940-7079-4543-B527-891E32DBD12B}" dt="2018-05-25T02:19:50.191" v="0" actId="20577"/>
          <ac:spMkLst>
            <pc:docMk/>
            <pc:sldMk cId="2746848938" sldId="1669"/>
            <ac:spMk id="5" creationId="{55B1DCC8-E32E-4014-B07F-8C7439C00DAB}"/>
          </ac:spMkLst>
        </pc:spChg>
      </pc:sldChg>
    </pc:docChg>
  </pc:docChgLst>
  <pc:docChgLst>
    <pc:chgData name="Chris Barker" userId="51141472-efc7-4b0d-953d-f21b0863a1d6" providerId="ADAL" clId="{B0F21B5E-6BB5-4068-8C50-9D65DF4F05B8}"/>
    <pc:docChg chg="delSld modSld">
      <pc:chgData name="Chris Barker" userId="51141472-efc7-4b0d-953d-f21b0863a1d6" providerId="ADAL" clId="{B0F21B5E-6BB5-4068-8C50-9D65DF4F05B8}" dt="2018-06-06T20:02:35.784" v="11" actId="20577"/>
      <pc:docMkLst>
        <pc:docMk/>
      </pc:docMkLst>
      <pc:sldChg chg="modNotesTx">
        <pc:chgData name="Chris Barker" userId="51141472-efc7-4b0d-953d-f21b0863a1d6" providerId="ADAL" clId="{B0F21B5E-6BB5-4068-8C50-9D65DF4F05B8}" dt="2018-06-06T20:02:35.784" v="11" actId="20577"/>
        <pc:sldMkLst>
          <pc:docMk/>
          <pc:sldMk cId="472508337" sldId="256"/>
        </pc:sldMkLst>
      </pc:sldChg>
      <pc:sldChg chg="del">
        <pc:chgData name="Chris Barker" userId="51141472-efc7-4b0d-953d-f21b0863a1d6" providerId="ADAL" clId="{B0F21B5E-6BB5-4068-8C50-9D65DF4F05B8}" dt="2018-06-06T16:40:49.107" v="0" actId="2696"/>
        <pc:sldMkLst>
          <pc:docMk/>
          <pc:sldMk cId="3805181065" sldId="1622"/>
        </pc:sldMkLst>
      </pc:sldChg>
    </pc:docChg>
  </pc:docChgLst>
  <pc:docChgLst>
    <pc:chgData name="Mike Ammerlaan" userId="3c050d80-90f7-47ca-95f4-d7ff3dcf9ce5" providerId="ADAL" clId="{25A497EF-7766-4310-B564-77303E147CAE}"/>
    <pc:docChg chg="custSel addSld delSld modSld sldOrd">
      <pc:chgData name="Mike Ammerlaan" userId="3c050d80-90f7-47ca-95f4-d7ff3dcf9ce5" providerId="ADAL" clId="{25A497EF-7766-4310-B564-77303E147CAE}" dt="2018-05-15T17:44:36.888" v="138"/>
      <pc:docMkLst>
        <pc:docMk/>
      </pc:docMkLst>
      <pc:sldChg chg="modSp">
        <pc:chgData name="Mike Ammerlaan" userId="3c050d80-90f7-47ca-95f4-d7ff3dcf9ce5" providerId="ADAL" clId="{25A497EF-7766-4310-B564-77303E147CAE}" dt="2018-05-15T17:11:15.488" v="112" actId="20577"/>
        <pc:sldMkLst>
          <pc:docMk/>
          <pc:sldMk cId="472508337" sldId="256"/>
        </pc:sldMkLst>
        <pc:spChg chg="mod">
          <ac:chgData name="Mike Ammerlaan" userId="3c050d80-90f7-47ca-95f4-d7ff3dcf9ce5" providerId="ADAL" clId="{25A497EF-7766-4310-B564-77303E147CAE}" dt="2018-05-15T17:11:15.488" v="112" actId="20577"/>
          <ac:spMkLst>
            <pc:docMk/>
            <pc:sldMk cId="472508337" sldId="256"/>
            <ac:spMk id="9" creationId="{EB051579-52C7-4D72-88DE-1436711C3E27}"/>
          </ac:spMkLst>
        </pc:spChg>
      </pc:sldChg>
      <pc:sldChg chg="modSp">
        <pc:chgData name="Mike Ammerlaan" userId="3c050d80-90f7-47ca-95f4-d7ff3dcf9ce5" providerId="ADAL" clId="{25A497EF-7766-4310-B564-77303E147CAE}" dt="2018-05-15T17:11:44.741" v="123" actId="20577"/>
        <pc:sldMkLst>
          <pc:docMk/>
          <pc:sldMk cId="841029428" sldId="258"/>
        </pc:sldMkLst>
        <pc:spChg chg="mod">
          <ac:chgData name="Mike Ammerlaan" userId="3c050d80-90f7-47ca-95f4-d7ff3dcf9ce5" providerId="ADAL" clId="{25A497EF-7766-4310-B564-77303E147CAE}" dt="2018-05-15T17:11:41.160" v="118" actId="20577"/>
          <ac:spMkLst>
            <pc:docMk/>
            <pc:sldMk cId="841029428" sldId="258"/>
            <ac:spMk id="2" creationId="{CB0AB5B4-9D22-47D2-B64D-6B63C23C1BDE}"/>
          </ac:spMkLst>
        </pc:spChg>
        <pc:spChg chg="mod">
          <ac:chgData name="Mike Ammerlaan" userId="3c050d80-90f7-47ca-95f4-d7ff3dcf9ce5" providerId="ADAL" clId="{25A497EF-7766-4310-B564-77303E147CAE}" dt="2018-05-15T17:11:44.741" v="123" actId="20577"/>
          <ac:spMkLst>
            <pc:docMk/>
            <pc:sldMk cId="841029428" sldId="258"/>
            <ac:spMk id="9" creationId="{60CEA85B-B48B-42D4-9044-3C635214FE7B}"/>
          </ac:spMkLst>
        </pc:spChg>
      </pc:sldChg>
      <pc:sldChg chg="add">
        <pc:chgData name="Mike Ammerlaan" userId="3c050d80-90f7-47ca-95f4-d7ff3dcf9ce5" providerId="ADAL" clId="{25A497EF-7766-4310-B564-77303E147CAE}" dt="2018-05-15T17:44:36.888" v="138"/>
        <pc:sldMkLst>
          <pc:docMk/>
          <pc:sldMk cId="3369242976" sldId="1597"/>
        </pc:sldMkLst>
      </pc:sldChg>
      <pc:sldChg chg="ord">
        <pc:chgData name="Mike Ammerlaan" userId="3c050d80-90f7-47ca-95f4-d7ff3dcf9ce5" providerId="ADAL" clId="{25A497EF-7766-4310-B564-77303E147CAE}" dt="2018-05-15T16:39:05.591" v="2"/>
        <pc:sldMkLst>
          <pc:docMk/>
          <pc:sldMk cId="408008695" sldId="1921"/>
        </pc:sldMkLst>
      </pc:sldChg>
      <pc:sldChg chg="modSp add">
        <pc:chgData name="Mike Ammerlaan" userId="3c050d80-90f7-47ca-95f4-d7ff3dcf9ce5" providerId="ADAL" clId="{25A497EF-7766-4310-B564-77303E147CAE}" dt="2018-05-15T17:09:16.366" v="18" actId="20577"/>
        <pc:sldMkLst>
          <pc:docMk/>
          <pc:sldMk cId="18188344" sldId="2247"/>
        </pc:sldMkLst>
        <pc:spChg chg="mod">
          <ac:chgData name="Mike Ammerlaan" userId="3c050d80-90f7-47ca-95f4-d7ff3dcf9ce5" providerId="ADAL" clId="{25A497EF-7766-4310-B564-77303E147CAE}" dt="2018-05-15T17:09:16.366" v="18" actId="20577"/>
          <ac:spMkLst>
            <pc:docMk/>
            <pc:sldMk cId="18188344" sldId="2247"/>
            <ac:spMk id="5" creationId="{B8F8618B-E039-45DE-9402-FB2F1BB1485E}"/>
          </ac:spMkLst>
        </pc:spChg>
      </pc:sldChg>
      <pc:sldChg chg="modSp add">
        <pc:chgData name="Mike Ammerlaan" userId="3c050d80-90f7-47ca-95f4-d7ff3dcf9ce5" providerId="ADAL" clId="{25A497EF-7766-4310-B564-77303E147CAE}" dt="2018-05-15T17:11:57.036" v="136" actId="20577"/>
        <pc:sldMkLst>
          <pc:docMk/>
          <pc:sldMk cId="2755009807" sldId="2248"/>
        </pc:sldMkLst>
        <pc:spChg chg="mod">
          <ac:chgData name="Mike Ammerlaan" userId="3c050d80-90f7-47ca-95f4-d7ff3dcf9ce5" providerId="ADAL" clId="{25A497EF-7766-4310-B564-77303E147CAE}" dt="2018-05-15T17:11:57.036" v="136" actId="20577"/>
          <ac:spMkLst>
            <pc:docMk/>
            <pc:sldMk cId="2755009807" sldId="2248"/>
            <ac:spMk id="5" creationId="{B8F8618B-E039-45DE-9402-FB2F1BB1485E}"/>
          </ac:spMkLst>
        </pc:spChg>
      </pc:sldChg>
    </pc:docChg>
  </pc:docChgLst>
  <pc:docChgLst>
    <pc:chgData name="Mike Ammerlaan" userId="3c050d80-90f7-47ca-95f4-d7ff3dcf9ce5" providerId="ADAL" clId="{B0F54A2F-BC16-405E-95AA-C959F2E8C7DC}"/>
    <pc:docChg chg="custSel addSld delSld modSld sldOrd">
      <pc:chgData name="Mike Ammerlaan" userId="3c050d80-90f7-47ca-95f4-d7ff3dcf9ce5" providerId="ADAL" clId="{B0F54A2F-BC16-405E-95AA-C959F2E8C7DC}" dt="2018-05-17T20:28:44.780" v="674"/>
      <pc:docMkLst>
        <pc:docMk/>
      </pc:docMkLst>
      <pc:sldChg chg="modSp">
        <pc:chgData name="Mike Ammerlaan" userId="3c050d80-90f7-47ca-95f4-d7ff3dcf9ce5" providerId="ADAL" clId="{B0F54A2F-BC16-405E-95AA-C959F2E8C7DC}" dt="2018-05-15T18:49:04.234" v="257" actId="20577"/>
        <pc:sldMkLst>
          <pc:docMk/>
          <pc:sldMk cId="472508337" sldId="256"/>
        </pc:sldMkLst>
        <pc:spChg chg="mod">
          <ac:chgData name="Mike Ammerlaan" userId="3c050d80-90f7-47ca-95f4-d7ff3dcf9ce5" providerId="ADAL" clId="{B0F54A2F-BC16-405E-95AA-C959F2E8C7DC}" dt="2018-05-15T18:49:04.234" v="257" actId="20577"/>
          <ac:spMkLst>
            <pc:docMk/>
            <pc:sldMk cId="472508337" sldId="256"/>
            <ac:spMk id="9" creationId="{EB051579-52C7-4D72-88DE-1436711C3E27}"/>
          </ac:spMkLst>
        </pc:spChg>
        <pc:spChg chg="mod">
          <ac:chgData name="Mike Ammerlaan" userId="3c050d80-90f7-47ca-95f4-d7ff3dcf9ce5" providerId="ADAL" clId="{B0F54A2F-BC16-405E-95AA-C959F2E8C7DC}" dt="2018-05-15T12:25:30.938" v="40" actId="20577"/>
          <ac:spMkLst>
            <pc:docMk/>
            <pc:sldMk cId="472508337" sldId="256"/>
            <ac:spMk id="10" creationId="{1A19BF77-EB67-4DFE-96AF-79942A6DB218}"/>
          </ac:spMkLst>
        </pc:spChg>
      </pc:sldChg>
      <pc:sldChg chg="modSp modTransition">
        <pc:chgData name="Mike Ammerlaan" userId="3c050d80-90f7-47ca-95f4-d7ff3dcf9ce5" providerId="ADAL" clId="{B0F54A2F-BC16-405E-95AA-C959F2E8C7DC}" dt="2018-05-17T20:28:44.780" v="674"/>
        <pc:sldMkLst>
          <pc:docMk/>
          <pc:sldMk cId="337425142" sldId="257"/>
        </pc:sldMkLst>
        <pc:spChg chg="mod">
          <ac:chgData name="Mike Ammerlaan" userId="3c050d80-90f7-47ca-95f4-d7ff3dcf9ce5" providerId="ADAL" clId="{B0F54A2F-BC16-405E-95AA-C959F2E8C7DC}" dt="2018-05-17T18:06:30.981" v="566" actId="20577"/>
          <ac:spMkLst>
            <pc:docMk/>
            <pc:sldMk cId="337425142" sldId="257"/>
            <ac:spMk id="41" creationId="{613946BA-13FD-4057-A22E-76BE10B01F70}"/>
          </ac:spMkLst>
        </pc:spChg>
      </pc:sldChg>
      <pc:sldChg chg="addSp delSp modSp">
        <pc:chgData name="Mike Ammerlaan" userId="3c050d80-90f7-47ca-95f4-d7ff3dcf9ce5" providerId="ADAL" clId="{B0F54A2F-BC16-405E-95AA-C959F2E8C7DC}" dt="2018-05-17T12:21:05.448" v="260" actId="478"/>
        <pc:sldMkLst>
          <pc:docMk/>
          <pc:sldMk cId="841029428" sldId="258"/>
        </pc:sldMkLst>
        <pc:spChg chg="mod">
          <ac:chgData name="Mike Ammerlaan" userId="3c050d80-90f7-47ca-95f4-d7ff3dcf9ce5" providerId="ADAL" clId="{B0F54A2F-BC16-405E-95AA-C959F2E8C7DC}" dt="2018-05-17T12:20:56.963" v="259" actId="27636"/>
          <ac:spMkLst>
            <pc:docMk/>
            <pc:sldMk cId="841029428" sldId="258"/>
            <ac:spMk id="2" creationId="{CB0AB5B4-9D22-47D2-B64D-6B63C23C1BDE}"/>
          </ac:spMkLst>
        </pc:spChg>
        <pc:spChg chg="add mod">
          <ac:chgData name="Mike Ammerlaan" userId="3c050d80-90f7-47ca-95f4-d7ff3dcf9ce5" providerId="ADAL" clId="{B0F54A2F-BC16-405E-95AA-C959F2E8C7DC}" dt="2018-05-17T12:21:05.448" v="260" actId="478"/>
          <ac:spMkLst>
            <pc:docMk/>
            <pc:sldMk cId="841029428" sldId="258"/>
            <ac:spMk id="4" creationId="{1839E3A6-F270-45FB-9052-225A9BA5AE12}"/>
          </ac:spMkLst>
        </pc:spChg>
        <pc:spChg chg="del">
          <ac:chgData name="Mike Ammerlaan" userId="3c050d80-90f7-47ca-95f4-d7ff3dcf9ce5" providerId="ADAL" clId="{B0F54A2F-BC16-405E-95AA-C959F2E8C7DC}" dt="2018-05-17T12:21:05.448" v="260" actId="478"/>
          <ac:spMkLst>
            <pc:docMk/>
            <pc:sldMk cId="841029428" sldId="258"/>
            <ac:spMk id="9" creationId="{60CEA85B-B48B-42D4-9044-3C635214FE7B}"/>
          </ac:spMkLst>
        </pc:spChg>
      </pc:sldChg>
      <pc:sldChg chg="modSp add ord">
        <pc:chgData name="Mike Ammerlaan" userId="3c050d80-90f7-47ca-95f4-d7ff3dcf9ce5" providerId="ADAL" clId="{B0F54A2F-BC16-405E-95AA-C959F2E8C7DC}" dt="2018-05-17T12:23:52.813" v="320"/>
        <pc:sldMkLst>
          <pc:docMk/>
          <pc:sldMk cId="4254628516" sldId="1571"/>
        </pc:sldMkLst>
        <pc:spChg chg="mod">
          <ac:chgData name="Mike Ammerlaan" userId="3c050d80-90f7-47ca-95f4-d7ff3dcf9ce5" providerId="ADAL" clId="{B0F54A2F-BC16-405E-95AA-C959F2E8C7DC}" dt="2018-05-17T12:23:23.193" v="293" actId="5793"/>
          <ac:spMkLst>
            <pc:docMk/>
            <pc:sldMk cId="4254628516" sldId="1571"/>
            <ac:spMk id="8" creationId="{00000000-0000-0000-0000-000000000000}"/>
          </ac:spMkLst>
        </pc:spChg>
        <pc:spChg chg="mod">
          <ac:chgData name="Mike Ammerlaan" userId="3c050d80-90f7-47ca-95f4-d7ff3dcf9ce5" providerId="ADAL" clId="{B0F54A2F-BC16-405E-95AA-C959F2E8C7DC}" dt="2018-05-17T12:23:33.635" v="301" actId="20577"/>
          <ac:spMkLst>
            <pc:docMk/>
            <pc:sldMk cId="4254628516" sldId="1571"/>
            <ac:spMk id="18" creationId="{00000000-0000-0000-0000-000000000000}"/>
          </ac:spMkLst>
        </pc:spChg>
        <pc:spChg chg="mod">
          <ac:chgData name="Mike Ammerlaan" userId="3c050d80-90f7-47ca-95f4-d7ff3dcf9ce5" providerId="ADAL" clId="{B0F54A2F-BC16-405E-95AA-C959F2E8C7DC}" dt="2018-05-17T12:23:47.602" v="319" actId="20577"/>
          <ac:spMkLst>
            <pc:docMk/>
            <pc:sldMk cId="4254628516" sldId="1571"/>
            <ac:spMk id="44" creationId="{00000000-0000-0000-0000-000000000000}"/>
          </ac:spMkLst>
        </pc:spChg>
      </pc:sldChg>
      <pc:sldChg chg="modSp add">
        <pc:chgData name="Mike Ammerlaan" userId="3c050d80-90f7-47ca-95f4-d7ff3dcf9ce5" providerId="ADAL" clId="{B0F54A2F-BC16-405E-95AA-C959F2E8C7DC}" dt="2018-05-15T13:12:59.705" v="49" actId="1076"/>
        <pc:sldMkLst>
          <pc:docMk/>
          <pc:sldMk cId="2323119031" sldId="1621"/>
        </pc:sldMkLst>
        <pc:picChg chg="mod">
          <ac:chgData name="Mike Ammerlaan" userId="3c050d80-90f7-47ca-95f4-d7ff3dcf9ce5" providerId="ADAL" clId="{B0F54A2F-BC16-405E-95AA-C959F2E8C7DC}" dt="2018-05-15T13:12:59.705" v="49" actId="1076"/>
          <ac:picMkLst>
            <pc:docMk/>
            <pc:sldMk cId="2323119031" sldId="1621"/>
            <ac:picMk id="6" creationId="{D7F90160-59F4-4D18-B1B9-224324D24431}"/>
          </ac:picMkLst>
        </pc:picChg>
      </pc:sldChg>
      <pc:sldChg chg="modSp add">
        <pc:chgData name="Mike Ammerlaan" userId="3c050d80-90f7-47ca-95f4-d7ff3dcf9ce5" providerId="ADAL" clId="{B0F54A2F-BC16-405E-95AA-C959F2E8C7DC}" dt="2018-05-17T20:12:37.556" v="673" actId="20577"/>
        <pc:sldMkLst>
          <pc:docMk/>
          <pc:sldMk cId="2746848938" sldId="1669"/>
        </pc:sldMkLst>
        <pc:spChg chg="mod">
          <ac:chgData name="Mike Ammerlaan" userId="3c050d80-90f7-47ca-95f4-d7ff3dcf9ce5" providerId="ADAL" clId="{B0F54A2F-BC16-405E-95AA-C959F2E8C7DC}" dt="2018-05-17T20:12:37.556" v="673" actId="20577"/>
          <ac:spMkLst>
            <pc:docMk/>
            <pc:sldMk cId="2746848938" sldId="1669"/>
            <ac:spMk id="4" creationId="{2F760870-361C-4098-8DE8-B9D37572C96F}"/>
          </ac:spMkLst>
        </pc:spChg>
      </pc:sldChg>
      <pc:sldChg chg="addSp modSp add ord modAnim">
        <pc:chgData name="Mike Ammerlaan" userId="3c050d80-90f7-47ca-95f4-d7ff3dcf9ce5" providerId="ADAL" clId="{B0F54A2F-BC16-405E-95AA-C959F2E8C7DC}" dt="2018-05-17T12:47:28.179" v="561"/>
        <pc:sldMkLst>
          <pc:docMk/>
          <pc:sldMk cId="3867152161" sldId="1699"/>
        </pc:sldMkLst>
        <pc:spChg chg="mod">
          <ac:chgData name="Mike Ammerlaan" userId="3c050d80-90f7-47ca-95f4-d7ff3dcf9ce5" providerId="ADAL" clId="{B0F54A2F-BC16-405E-95AA-C959F2E8C7DC}" dt="2018-05-17T12:34:19.381" v="548" actId="20577"/>
          <ac:spMkLst>
            <pc:docMk/>
            <pc:sldMk cId="3867152161" sldId="1699"/>
            <ac:spMk id="2" creationId="{00000000-0000-0000-0000-000000000000}"/>
          </ac:spMkLst>
        </pc:spChg>
        <pc:spChg chg="add mod">
          <ac:chgData name="Mike Ammerlaan" userId="3c050d80-90f7-47ca-95f4-d7ff3dcf9ce5" providerId="ADAL" clId="{B0F54A2F-BC16-405E-95AA-C959F2E8C7DC}" dt="2018-05-17T12:38:18.787" v="559" actId="14100"/>
          <ac:spMkLst>
            <pc:docMk/>
            <pc:sldMk cId="3867152161" sldId="1699"/>
            <ac:spMk id="18" creationId="{7029B37A-93F3-4994-A47E-0470F7A2AA35}"/>
          </ac:spMkLst>
        </pc:spChg>
        <pc:picChg chg="add mod">
          <ac:chgData name="Mike Ammerlaan" userId="3c050d80-90f7-47ca-95f4-d7ff3dcf9ce5" providerId="ADAL" clId="{B0F54A2F-BC16-405E-95AA-C959F2E8C7DC}" dt="2018-05-17T12:37:57.713" v="556" actId="1076"/>
          <ac:picMkLst>
            <pc:docMk/>
            <pc:sldMk cId="3867152161" sldId="1699"/>
            <ac:picMk id="3" creationId="{71E85A38-785A-4B9C-8B58-870C0059F2F6}"/>
          </ac:picMkLst>
        </pc:picChg>
      </pc:sldChg>
      <pc:sldChg chg="delSp add delAnim">
        <pc:chgData name="Mike Ammerlaan" userId="3c050d80-90f7-47ca-95f4-d7ff3dcf9ce5" providerId="ADAL" clId="{B0F54A2F-BC16-405E-95AA-C959F2E8C7DC}" dt="2018-05-15T13:12:20.148" v="46" actId="478"/>
        <pc:sldMkLst>
          <pc:docMk/>
          <pc:sldMk cId="2879984418" sldId="1758"/>
        </pc:sldMkLst>
        <pc:spChg chg="del">
          <ac:chgData name="Mike Ammerlaan" userId="3c050d80-90f7-47ca-95f4-d7ff3dcf9ce5" providerId="ADAL" clId="{B0F54A2F-BC16-405E-95AA-C959F2E8C7DC}" dt="2018-05-15T13:12:16.165" v="44" actId="478"/>
          <ac:spMkLst>
            <pc:docMk/>
            <pc:sldMk cId="2879984418" sldId="1758"/>
            <ac:spMk id="18" creationId="{EE551F41-564D-4747-9562-E32F7092BFEA}"/>
          </ac:spMkLst>
        </pc:spChg>
        <pc:spChg chg="del">
          <ac:chgData name="Mike Ammerlaan" userId="3c050d80-90f7-47ca-95f4-d7ff3dcf9ce5" providerId="ADAL" clId="{B0F54A2F-BC16-405E-95AA-C959F2E8C7DC}" dt="2018-05-15T13:12:17.943" v="45" actId="478"/>
          <ac:spMkLst>
            <pc:docMk/>
            <pc:sldMk cId="2879984418" sldId="1758"/>
            <ac:spMk id="125" creationId="{C3BC5AFE-DF2C-467F-9F19-2C00058C4DC9}"/>
          </ac:spMkLst>
        </pc:spChg>
        <pc:spChg chg="del">
          <ac:chgData name="Mike Ammerlaan" userId="3c050d80-90f7-47ca-95f4-d7ff3dcf9ce5" providerId="ADAL" clId="{B0F54A2F-BC16-405E-95AA-C959F2E8C7DC}" dt="2018-05-15T13:12:20.148" v="46" actId="478"/>
          <ac:spMkLst>
            <pc:docMk/>
            <pc:sldMk cId="2879984418" sldId="1758"/>
            <ac:spMk id="126" creationId="{F7AFCFEC-519F-4DAC-869D-F55653C72877}"/>
          </ac:spMkLst>
        </pc:spChg>
        <pc:spChg chg="del">
          <ac:chgData name="Mike Ammerlaan" userId="3c050d80-90f7-47ca-95f4-d7ff3dcf9ce5" providerId="ADAL" clId="{B0F54A2F-BC16-405E-95AA-C959F2E8C7DC}" dt="2018-05-15T13:12:13.923" v="43" actId="478"/>
          <ac:spMkLst>
            <pc:docMk/>
            <pc:sldMk cId="2879984418" sldId="1758"/>
            <ac:spMk id="127" creationId="{0F8D1554-77D1-4351-85F3-D4B2E5BE83B9}"/>
          </ac:spMkLst>
        </pc:spChg>
      </pc:sldChg>
      <pc:sldChg chg="add">
        <pc:chgData name="Mike Ammerlaan" userId="3c050d80-90f7-47ca-95f4-d7ff3dcf9ce5" providerId="ADAL" clId="{B0F54A2F-BC16-405E-95AA-C959F2E8C7DC}" dt="2018-05-15T13:09:44.033" v="41" actId="20577"/>
        <pc:sldMkLst>
          <pc:docMk/>
          <pc:sldMk cId="135982517" sldId="1913"/>
        </pc:sldMkLst>
      </pc:sldChg>
      <pc:sldChg chg="modSp add">
        <pc:chgData name="Mike Ammerlaan" userId="3c050d80-90f7-47ca-95f4-d7ff3dcf9ce5" providerId="ADAL" clId="{B0F54A2F-BC16-405E-95AA-C959F2E8C7DC}" dt="2018-05-15T13:13:37.430" v="54" actId="1076"/>
        <pc:sldMkLst>
          <pc:docMk/>
          <pc:sldMk cId="408008695" sldId="1921"/>
        </pc:sldMkLst>
        <pc:picChg chg="mod">
          <ac:chgData name="Mike Ammerlaan" userId="3c050d80-90f7-47ca-95f4-d7ff3dcf9ce5" providerId="ADAL" clId="{B0F54A2F-BC16-405E-95AA-C959F2E8C7DC}" dt="2018-05-15T13:13:37.430" v="54" actId="1076"/>
          <ac:picMkLst>
            <pc:docMk/>
            <pc:sldMk cId="408008695" sldId="1921"/>
            <ac:picMk id="14" creationId="{C65C83D6-95E1-4087-AC79-8F7C82A14AD7}"/>
          </ac:picMkLst>
        </pc:picChg>
      </pc:sldChg>
      <pc:sldChg chg="modSp add ord">
        <pc:chgData name="Mike Ammerlaan" userId="3c050d80-90f7-47ca-95f4-d7ff3dcf9ce5" providerId="ADAL" clId="{B0F54A2F-BC16-405E-95AA-C959F2E8C7DC}" dt="2018-05-17T12:22:46.412" v="267" actId="1076"/>
        <pc:sldMkLst>
          <pc:docMk/>
          <pc:sldMk cId="3129936458" sldId="1922"/>
        </pc:sldMkLst>
        <pc:spChg chg="mod">
          <ac:chgData name="Mike Ammerlaan" userId="3c050d80-90f7-47ca-95f4-d7ff3dcf9ce5" providerId="ADAL" clId="{B0F54A2F-BC16-405E-95AA-C959F2E8C7DC}" dt="2018-05-17T12:22:42.410" v="266" actId="1076"/>
          <ac:spMkLst>
            <pc:docMk/>
            <pc:sldMk cId="3129936458" sldId="1922"/>
            <ac:spMk id="2" creationId="{6AC8DAE9-128D-4764-91A1-4E26E49C5157}"/>
          </ac:spMkLst>
        </pc:spChg>
        <pc:picChg chg="mod">
          <ac:chgData name="Mike Ammerlaan" userId="3c050d80-90f7-47ca-95f4-d7ff3dcf9ce5" providerId="ADAL" clId="{B0F54A2F-BC16-405E-95AA-C959F2E8C7DC}" dt="2018-05-17T12:22:46.412" v="267" actId="1076"/>
          <ac:picMkLst>
            <pc:docMk/>
            <pc:sldMk cId="3129936458" sldId="1922"/>
            <ac:picMk id="1028" creationId="{197A2147-5245-4691-B1E6-2EB219AAF990}"/>
          </ac:picMkLst>
        </pc:picChg>
      </pc:sldChg>
      <pc:sldChg chg="add">
        <pc:chgData name="Mike Ammerlaan" userId="3c050d80-90f7-47ca-95f4-d7ff3dcf9ce5" providerId="ADAL" clId="{B0F54A2F-BC16-405E-95AA-C959F2E8C7DC}" dt="2018-05-15T13:16:14.320" v="76" actId="20577"/>
        <pc:sldMkLst>
          <pc:docMk/>
          <pc:sldMk cId="2883249409" sldId="1929"/>
        </pc:sldMkLst>
      </pc:sldChg>
      <pc:sldMasterChg chg="delSldLayout">
        <pc:chgData name="Mike Ammerlaan" userId="3c050d80-90f7-47ca-95f4-d7ff3dcf9ce5" providerId="ADAL" clId="{B0F54A2F-BC16-405E-95AA-C959F2E8C7DC}" dt="2018-05-17T12:22:17.489" v="263" actId="2696"/>
        <pc:sldMasterMkLst>
          <pc:docMk/>
          <pc:sldMasterMk cId="2735910807" sldId="2147483648"/>
        </pc:sldMasterMkLst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AFACD5-65C5-4D2F-8205-8027D715229F}" type="datetimeFigureOut">
              <a:rPr lang="en-US" smtClean="0"/>
              <a:t>6/30/2018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103E5C-8DD5-4C89-AC30-FB42E9D479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3327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DEMOS: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https://github.com/Microsoft/InsiderDevTour18-Office</a:t>
            </a:r>
            <a:endParaRPr lang="en-US" sz="12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103E5C-8DD5-4C89-AC30-FB42E9D4790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3772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9F34A2-864B-4026-93A3-11437EE7FAD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939835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Thank you!  To try out some of these new features yourself, please go checkout our HANDS-ON LABS!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F8940B-9175-435D-8897-E1EB6719350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7932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882" b="1" i="0" kern="120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But wait there’s more:</a:t>
            </a:r>
            <a:r>
              <a:rPr lang="en-GB" sz="882" b="0" i="0" kern="120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 You can even extend it, through a wide variety of canvases and experiences – M365 is a platform</a:t>
            </a:r>
            <a:endParaRPr lang="en-GB" sz="882" b="0" i="0" kern="1200" dirty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222AD0-0B7F-488E-9964-D0921E2F5B1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021444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43EF4D2-68E2-435F-819B-A8051FCA73E5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2449910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利用網路傳輸技術</a:t>
            </a:r>
            <a:endParaRPr lang="en-US" altLang="zh-TW" dirty="0"/>
          </a:p>
          <a:p>
            <a:r>
              <a:rPr lang="zh-TW" altLang="en-US" dirty="0"/>
              <a:t>實現跨平台與現代化</a:t>
            </a:r>
            <a:r>
              <a:rPr lang="zh-TW" altLang="en-US"/>
              <a:t>的</a:t>
            </a:r>
            <a:r>
              <a:rPr lang="en-US" altLang="zh-TW"/>
              <a:t>Office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t>Microsoft Build 2017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6/30/2018 12:22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325949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251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E01211-1A50-E143-827A-0DADEB0A414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3251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5B064D6B-6A60-4207-A81D-BCCFE756D9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1.</a:t>
            </a:r>
            <a:r>
              <a:rPr lang="zh-TW" altLang="en-US" dirty="0"/>
              <a:t>對話、會議、在線協作令團隊溝通更加順暢</a:t>
            </a:r>
            <a:endParaRPr lang="en-US" altLang="zh-TW" dirty="0"/>
          </a:p>
          <a:p>
            <a:r>
              <a:rPr lang="en-US" altLang="zh-TW" dirty="0"/>
              <a:t>2.</a:t>
            </a:r>
            <a:r>
              <a:rPr lang="zh-TW" altLang="en-US" dirty="0"/>
              <a:t>更有效的進行團隊合作</a:t>
            </a:r>
            <a:endParaRPr lang="en-US" altLang="zh-TW" dirty="0"/>
          </a:p>
          <a:p>
            <a:r>
              <a:rPr lang="en-US" altLang="zh-TW" dirty="0"/>
              <a:t>3.</a:t>
            </a:r>
            <a:r>
              <a:rPr lang="zh-TW" altLang="en-US" dirty="0"/>
              <a:t>能夠利用第三方插件進行自訂義及擴展</a:t>
            </a:r>
            <a:endParaRPr lang="en-US" altLang="zh-TW" dirty="0"/>
          </a:p>
          <a:p>
            <a:r>
              <a:rPr lang="en-US" altLang="zh-TW" dirty="0"/>
              <a:t>4.</a:t>
            </a:r>
            <a:r>
              <a:rPr lang="zh-TW" altLang="en-US" dirty="0"/>
              <a:t>企業級安全性與何規性</a:t>
            </a:r>
            <a:r>
              <a:rPr lang="en-US" altLang="zh-TW" dirty="0"/>
              <a:t>,</a:t>
            </a:r>
            <a:r>
              <a:rPr lang="zh-TW" altLang="en-US" dirty="0"/>
              <a:t>管理性</a:t>
            </a:r>
          </a:p>
        </p:txBody>
      </p:sp>
    </p:spTree>
    <p:extLst>
      <p:ext uri="{BB962C8B-B14F-4D97-AF65-F5344CB8AC3E}">
        <p14:creationId xmlns:p14="http://schemas.microsoft.com/office/powerpoint/2010/main" val="37293820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在</a:t>
            </a:r>
            <a:r>
              <a:rPr lang="en-US" altLang="zh-TW" dirty="0"/>
              <a:t>Teams</a:t>
            </a:r>
            <a:r>
              <a:rPr lang="zh-TW" altLang="en-US" dirty="0"/>
              <a:t>內託管應用程序</a:t>
            </a:r>
          </a:p>
          <a:p>
            <a:r>
              <a:rPr lang="zh-TW" altLang="en-US" dirty="0"/>
              <a:t>就像部屬一個網站應用一樣簡易</a:t>
            </a:r>
          </a:p>
          <a:p>
            <a:r>
              <a:rPr lang="zh-TW" altLang="en-US" dirty="0"/>
              <a:t>透過整合</a:t>
            </a:r>
            <a:r>
              <a:rPr lang="en-US" altLang="zh-TW" dirty="0"/>
              <a:t>JavaScript SDK</a:t>
            </a:r>
            <a:endParaRPr lang="zh-TW" altLang="en-US" dirty="0"/>
          </a:p>
          <a:p>
            <a:r>
              <a:rPr lang="en-US" dirty="0"/>
              <a:t>EX : Job Position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t>Microsoft Build 2017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6/30/2018 12:42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743754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65E274-BF43-4211-8DCF-78FA0E9C0D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/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/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defTabSz="896386">
              <a:spcBef>
                <a:spcPts val="1765"/>
              </a:spcBef>
              <a:buFont typeface="Arial" panose="020B0604020202020204" pitchFamily="34" charset="0"/>
              <a:buNone/>
            </a:pPr>
            <a:r>
              <a:rPr lang="en-US" sz="9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Why introduce a new Toolchain for SP?</a:t>
            </a:r>
            <a:endParaRPr lang="en-US" sz="90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24097" indent="-224097" defTabSz="896386">
              <a:spcBef>
                <a:spcPts val="1765"/>
              </a:spcBef>
              <a:buFont typeface="Arial" panose="020B0604020202020204" pitchFamily="34" charset="0"/>
              <a:buChar char="•"/>
            </a:pPr>
            <a:r>
              <a:rPr lang="en-US" sz="9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SharePoint has moved from ASP.net to Front End Development.</a:t>
            </a:r>
          </a:p>
          <a:p>
            <a:pPr marL="224097" indent="-224097" defTabSz="896386">
              <a:spcBef>
                <a:spcPts val="1765"/>
              </a:spcBef>
              <a:buFont typeface="Arial" panose="020B0604020202020204" pitchFamily="34" charset="0"/>
              <a:buChar char="•"/>
            </a:pPr>
            <a:r>
              <a:rPr lang="en-US" sz="9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Rapid Web Development.</a:t>
            </a:r>
          </a:p>
          <a:p>
            <a:pPr marL="224097" indent="-224097" defTabSz="896386">
              <a:spcBef>
                <a:spcPts val="1765"/>
              </a:spcBef>
              <a:buFont typeface="Arial" panose="020B0604020202020204" pitchFamily="34" charset="0"/>
              <a:buChar char="•"/>
            </a:pPr>
            <a:r>
              <a:rPr lang="en-US" sz="9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Taking SharePoint to where the developers are.</a:t>
            </a:r>
          </a:p>
          <a:p>
            <a:pPr marL="224097" indent="-224097" defTabSz="896386">
              <a:spcBef>
                <a:spcPts val="1765"/>
              </a:spcBef>
              <a:buFont typeface="Arial" panose="020B0604020202020204" pitchFamily="34" charset="0"/>
              <a:buChar char="•"/>
            </a:pPr>
            <a:r>
              <a:rPr lang="en-US" sz="9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Standardizing and managing the way developers were already customizing SharePoint (</a:t>
            </a:r>
            <a:r>
              <a:rPr lang="en-US" sz="90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jslink</a:t>
            </a:r>
            <a:r>
              <a:rPr lang="en-US" sz="9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, script editor </a:t>
            </a:r>
            <a:r>
              <a:rPr lang="en-US" sz="90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webpart</a:t>
            </a:r>
            <a:r>
              <a:rPr lang="en-US" sz="9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, script injection).</a:t>
            </a:r>
          </a:p>
          <a:p>
            <a:pPr marL="224097" indent="-224097" defTabSz="896386">
              <a:spcBef>
                <a:spcPts val="1765"/>
              </a:spcBef>
              <a:buFont typeface="Arial" panose="020B0604020202020204" pitchFamily="34" charset="0"/>
              <a:buChar char="•"/>
            </a:pPr>
            <a:r>
              <a:rPr lang="en-US" sz="9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Reducing SharePoint proprietary components and the corresponding friction.</a:t>
            </a:r>
          </a:p>
          <a:p>
            <a:pPr marL="224097" indent="-224097" defTabSz="896386">
              <a:spcBef>
                <a:spcPts val="1765"/>
              </a:spcBef>
              <a:buFont typeface="Arial" panose="020B0604020202020204" pitchFamily="34" charset="0"/>
              <a:buChar char="•"/>
            </a:pPr>
            <a:r>
              <a:rPr lang="en-US" sz="9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Bringing modern Web Tech to classic SharePoint Sites &amp; Pages.</a:t>
            </a:r>
          </a:p>
          <a:p>
            <a:pPr marL="224097" indent="-224097" defTabSz="896386">
              <a:spcBef>
                <a:spcPts val="1765"/>
              </a:spcBef>
              <a:buFont typeface="Arial" panose="020B0604020202020204" pitchFamily="34" charset="0"/>
              <a:buChar char="•"/>
            </a:pPr>
            <a:r>
              <a:rPr lang="en-US" sz="9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Allow customization on new SharePoint experiences</a:t>
            </a:r>
          </a:p>
          <a:p>
            <a:endParaRPr lang="en-US"/>
          </a:p>
        </p:txBody>
      </p:sp>
      <p:sp>
        <p:nvSpPr>
          <p:cNvPr id="4" name="Slide Number Placeholder 3">
            <a:extLst/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8BDD93-24FC-4AED-AA78-DB88DAE56F2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0543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t>Microsoft Build 2017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6/30/2018 12:22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516289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t>Microsoft Build 2017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6/30/2018 12:22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012643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sv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rgbClr val="23568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626521C-D9A5-44F2-9729-31AEB308F98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6000" y="-793023"/>
            <a:ext cx="9719999" cy="606702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F2030F1-4E27-460F-AAAD-BDB0E0222A0C}"/>
              </a:ext>
            </a:extLst>
          </p:cNvPr>
          <p:cNvSpPr/>
          <p:nvPr userDrawn="1"/>
        </p:nvSpPr>
        <p:spPr>
          <a:xfrm>
            <a:off x="1776000" y="0"/>
            <a:ext cx="10416000" cy="6858000"/>
          </a:xfrm>
          <a:prstGeom prst="rect">
            <a:avLst/>
          </a:prstGeom>
          <a:solidFill>
            <a:srgbClr val="235689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7CB415-2AFB-46BC-936A-BB0B40187D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1000" y="4599000"/>
            <a:ext cx="9144000" cy="1352600"/>
          </a:xfrm>
        </p:spPr>
        <p:txBody>
          <a:bodyPr anchor="b">
            <a:normAutofit/>
          </a:bodyPr>
          <a:lstStyle>
            <a:lvl1pPr algn="l">
              <a:defRPr sz="4800">
                <a:solidFill>
                  <a:srgbClr val="F2F2F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53FA6B4-DCEC-4A8C-ACB5-9BC3EFEBAC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1000" y="5994000"/>
            <a:ext cx="9144000" cy="641636"/>
          </a:xfrm>
        </p:spPr>
        <p:txBody>
          <a:bodyPr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lang="en-US" sz="1800" kern="1200" spc="-50" baseline="0" dirty="0">
                <a:solidFill>
                  <a:srgbClr val="F2F2F2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EC7B8511-5FFF-4742-9851-69AD6CEB92C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6000" y="549000"/>
            <a:ext cx="1058613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952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8F5750-FBC5-4CB3-B5B9-3AD611591F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000" y="324001"/>
            <a:ext cx="11520000" cy="94499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73811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78098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34005-A062-4ABC-BA70-595D129C75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000" y="324000"/>
            <a:ext cx="5580000" cy="9450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A24E2F2-78D6-47A6-9A39-44E22257FC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76000" y="324000"/>
            <a:ext cx="5580000" cy="620999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B5550B-2EAD-4232-A994-C63274DA14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36000" y="1539000"/>
            <a:ext cx="5580000" cy="49950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9577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stitial">
    <p:bg>
      <p:bgPr>
        <a:solidFill>
          <a:srgbClr val="23568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45289397-00E1-42AA-8577-7E469339DA7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56002" y="2259000"/>
            <a:ext cx="4679998" cy="161529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532BFE4-A0A1-48E5-B3BC-F4E4D64538E1}"/>
              </a:ext>
            </a:extLst>
          </p:cNvPr>
          <p:cNvSpPr txBox="1"/>
          <p:nvPr userDrawn="1"/>
        </p:nvSpPr>
        <p:spPr>
          <a:xfrm>
            <a:off x="3936000" y="4014000"/>
            <a:ext cx="432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spc="-100" baseline="0">
                <a:solidFill>
                  <a:srgbClr val="F2F2F2"/>
                </a:solidFill>
              </a:rPr>
              <a:t>Insider Dev Tour</a:t>
            </a:r>
          </a:p>
        </p:txBody>
      </p:sp>
    </p:spTree>
    <p:extLst>
      <p:ext uri="{BB962C8B-B14F-4D97-AF65-F5344CB8AC3E}">
        <p14:creationId xmlns:p14="http://schemas.microsoft.com/office/powerpoint/2010/main" val="2816625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ssion eval slide">
    <p:bg>
      <p:bgPr>
        <a:solidFill>
          <a:srgbClr val="23568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6F42743-FCB6-4A78-8650-8E6FD589062C}"/>
              </a:ext>
            </a:extLst>
          </p:cNvPr>
          <p:cNvGrpSpPr/>
          <p:nvPr userDrawn="1"/>
        </p:nvGrpSpPr>
        <p:grpSpPr>
          <a:xfrm>
            <a:off x="0" y="3429000"/>
            <a:ext cx="12192000" cy="3429000"/>
            <a:chOff x="0" y="3429000"/>
            <a:chExt cx="12192000" cy="34290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B71FC54-1FF9-4918-BFB9-811E998F545B}"/>
                </a:ext>
              </a:extLst>
            </p:cNvPr>
            <p:cNvSpPr/>
            <p:nvPr userDrawn="1"/>
          </p:nvSpPr>
          <p:spPr>
            <a:xfrm>
              <a:off x="0" y="3429000"/>
              <a:ext cx="12192000" cy="3429000"/>
            </a:xfrm>
            <a:prstGeom prst="rect">
              <a:avLst/>
            </a:prstGeom>
            <a:solidFill>
              <a:srgbClr val="1635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5F7C655E-9DC3-42DD-BEC6-0DDF80694D0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26000" y="6219000"/>
              <a:ext cx="912649" cy="315000"/>
            </a:xfrm>
            <a:prstGeom prst="rect">
              <a:avLst/>
            </a:prstGeom>
          </p:spPr>
        </p:pic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EDFAA6E-44F7-49BA-9E49-6AB9A10A10B9}"/>
                </a:ext>
              </a:extLst>
            </p:cNvPr>
            <p:cNvGrpSpPr/>
            <p:nvPr userDrawn="1"/>
          </p:nvGrpSpPr>
          <p:grpSpPr>
            <a:xfrm>
              <a:off x="11631000" y="6264000"/>
              <a:ext cx="225000" cy="225000"/>
              <a:chOff x="1776000" y="1269000"/>
              <a:chExt cx="1530000" cy="1530000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A337F59-92A8-439F-AAA4-2FE0EBDB96C2}"/>
                  </a:ext>
                </a:extLst>
              </p:cNvPr>
              <p:cNvSpPr/>
              <p:nvPr userDrawn="1"/>
            </p:nvSpPr>
            <p:spPr>
              <a:xfrm>
                <a:off x="1776000" y="1269000"/>
                <a:ext cx="720000" cy="720000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24BA7FC4-69AC-4A78-A71B-8EC8418181FB}"/>
                  </a:ext>
                </a:extLst>
              </p:cNvPr>
              <p:cNvSpPr/>
              <p:nvPr userDrawn="1"/>
            </p:nvSpPr>
            <p:spPr>
              <a:xfrm>
                <a:off x="1776000" y="2079000"/>
                <a:ext cx="720000" cy="720000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8FA46DA2-8688-4642-9A34-596ADF0F96C2}"/>
                  </a:ext>
                </a:extLst>
              </p:cNvPr>
              <p:cNvSpPr/>
              <p:nvPr userDrawn="1"/>
            </p:nvSpPr>
            <p:spPr>
              <a:xfrm>
                <a:off x="2586000" y="1269000"/>
                <a:ext cx="720000" cy="720000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70D8E9DE-C1AC-48CC-B8C9-C6D1EFE6AD3B}"/>
                  </a:ext>
                </a:extLst>
              </p:cNvPr>
              <p:cNvSpPr/>
              <p:nvPr userDrawn="1"/>
            </p:nvSpPr>
            <p:spPr>
              <a:xfrm>
                <a:off x="2586000" y="2079000"/>
                <a:ext cx="720000" cy="720000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0" name="Title 1">
            <a:extLst>
              <a:ext uri="{FF2B5EF4-FFF2-40B4-BE49-F238E27FC236}">
                <a16:creationId xmlns:a16="http://schemas.microsoft.com/office/drawing/2014/main" id="{E87F4173-C921-4892-988A-21E0E466BC4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36000" y="4149000"/>
            <a:ext cx="11520000" cy="1305000"/>
          </a:xfrm>
        </p:spPr>
        <p:txBody>
          <a:bodyPr anchor="b">
            <a:normAutofit/>
          </a:bodyPr>
          <a:lstStyle>
            <a:lvl1pPr algn="l">
              <a:defRPr sz="4800">
                <a:solidFill>
                  <a:srgbClr val="F2F2F2"/>
                </a:solidFill>
              </a:defRPr>
            </a:lvl1pPr>
          </a:lstStyle>
          <a:p>
            <a:r>
              <a:rPr lang="en-US"/>
              <a:t>[Next session name]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4E93315E-4E29-4881-B162-153F6D8DEDF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36000" y="5544000"/>
            <a:ext cx="9144000" cy="551636"/>
          </a:xfrm>
        </p:spPr>
        <p:txBody>
          <a:bodyPr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lang="en-US" sz="1800" kern="1200" spc="-50" baseline="0" dirty="0">
                <a:solidFill>
                  <a:srgbClr val="F2F2F2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[Next session presenter]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FAEBD194-8656-4F12-A18F-0749897E1905}"/>
              </a:ext>
            </a:extLst>
          </p:cNvPr>
          <p:cNvSpPr txBox="1">
            <a:spLocks/>
          </p:cNvSpPr>
          <p:nvPr userDrawn="1"/>
        </p:nvSpPr>
        <p:spPr>
          <a:xfrm>
            <a:off x="336000" y="3744000"/>
            <a:ext cx="9144000" cy="36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1800" kern="1200" spc="-50" baseline="0" dirty="0">
                <a:solidFill>
                  <a:srgbClr val="F2F2F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spc="-50" baseline="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spc="-50" baseline="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 spc="-50" baseline="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 spc="-50" baseline="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rgbClr val="3076BC"/>
                </a:solidFill>
              </a:rPr>
              <a:t>Next up…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F165FA69-6764-4ECA-AD8A-4F3399354AD0}"/>
              </a:ext>
            </a:extLst>
          </p:cNvPr>
          <p:cNvSpPr txBox="1">
            <a:spLocks/>
          </p:cNvSpPr>
          <p:nvPr userDrawn="1"/>
        </p:nvSpPr>
        <p:spPr>
          <a:xfrm>
            <a:off x="336000" y="1269000"/>
            <a:ext cx="9189000" cy="720000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800" b="1" spc="-100" baseline="0">
                <a:solidFill>
                  <a:srgbClr val="F2F2F2"/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spc="-50" baseline="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spc="-50" baseline="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 spc="-50" baseline="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 spc="-50" baseline="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/>
              <a:t>Thanks!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E0FCE637-E5A5-4EE0-972E-7EEDBBA29513}"/>
              </a:ext>
            </a:extLst>
          </p:cNvPr>
          <p:cNvSpPr txBox="1">
            <a:spLocks/>
          </p:cNvSpPr>
          <p:nvPr userDrawn="1"/>
        </p:nvSpPr>
        <p:spPr>
          <a:xfrm>
            <a:off x="336000" y="1989000"/>
            <a:ext cx="9144000" cy="36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1800" kern="1200" spc="-50" baseline="0" dirty="0">
                <a:solidFill>
                  <a:srgbClr val="F2F2F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spc="-50" baseline="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spc="-50" baseline="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 spc="-50" baseline="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 spc="-50" baseline="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Please don’t forget to complete the survey!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203F7C4A-F52D-4A7A-821D-78986052A3A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886000" y="144000"/>
            <a:ext cx="3163696" cy="3165497"/>
          </a:xfrm>
        </p:spPr>
        <p:txBody>
          <a:bodyPr/>
          <a:lstStyle>
            <a:lvl1pPr marL="0" indent="0" algn="ctr">
              <a:buNone/>
              <a:defRPr>
                <a:solidFill>
                  <a:srgbClr val="F2F2F2"/>
                </a:solidFill>
              </a:defRPr>
            </a:lvl1pPr>
          </a:lstStyle>
          <a:p>
            <a:r>
              <a:rPr lang="en-US"/>
              <a:t>QR Code</a:t>
            </a:r>
          </a:p>
        </p:txBody>
      </p:sp>
    </p:spTree>
    <p:extLst>
      <p:ext uri="{BB962C8B-B14F-4D97-AF65-F5344CB8AC3E}">
        <p14:creationId xmlns:p14="http://schemas.microsoft.com/office/powerpoint/2010/main" val="1312444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/>
      <p:bldP spid="13" grpId="0"/>
      <p:bldP spid="14" grpId="0"/>
      <p:bldP spid="16" grpId="0"/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9" y="620432"/>
            <a:ext cx="11306469" cy="403137"/>
          </a:xfrm>
        </p:spPr>
        <p:txBody>
          <a:bodyPr wrap="square" lIns="0" tIns="0" rIns="0" bIns="0" anchor="ctr">
            <a:spAutoFit/>
          </a:bodyPr>
          <a:lstStyle>
            <a:lvl1pPr>
              <a:lnSpc>
                <a:spcPts val="3074"/>
              </a:lnSpc>
              <a:defRPr sz="2745" strike="noStrike">
                <a:solidFill>
                  <a:srgbClr val="2F2F2F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756820343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6385115" y="2159064"/>
            <a:ext cx="5378549" cy="4308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to insert picture</a:t>
            </a:r>
          </a:p>
        </p:txBody>
      </p:sp>
    </p:spTree>
    <p:extLst>
      <p:ext uri="{BB962C8B-B14F-4D97-AF65-F5344CB8AC3E}">
        <p14:creationId xmlns:p14="http://schemas.microsoft.com/office/powerpoint/2010/main" val="1735314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Lab CTA">
    <p:bg>
      <p:bgPr>
        <a:solidFill>
          <a:srgbClr val="23568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1D6E7404-8B91-4D1C-B674-99714334CD48}"/>
              </a:ext>
            </a:extLst>
          </p:cNvPr>
          <p:cNvGrpSpPr/>
          <p:nvPr/>
        </p:nvGrpSpPr>
        <p:grpSpPr>
          <a:xfrm>
            <a:off x="0" y="2709000"/>
            <a:ext cx="12192000" cy="4149000"/>
            <a:chOff x="0" y="2709000"/>
            <a:chExt cx="12192000" cy="41490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271B613-3CD5-4556-99AD-43F877D2D9A6}"/>
                </a:ext>
              </a:extLst>
            </p:cNvPr>
            <p:cNvSpPr/>
            <p:nvPr userDrawn="1"/>
          </p:nvSpPr>
          <p:spPr>
            <a:xfrm>
              <a:off x="0" y="2709000"/>
              <a:ext cx="12192000" cy="4149000"/>
            </a:xfrm>
            <a:prstGeom prst="rect">
              <a:avLst/>
            </a:prstGeom>
            <a:solidFill>
              <a:srgbClr val="1635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22B08AE2-678B-4688-A7E4-4CF82EFF5F0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26000" y="6219000"/>
              <a:ext cx="912649" cy="315000"/>
            </a:xfrm>
            <a:prstGeom prst="rect">
              <a:avLst/>
            </a:prstGeom>
          </p:spPr>
        </p:pic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959A645B-CC7A-4989-9DC6-C269D20E4EBD}"/>
                </a:ext>
              </a:extLst>
            </p:cNvPr>
            <p:cNvGrpSpPr/>
            <p:nvPr userDrawn="1"/>
          </p:nvGrpSpPr>
          <p:grpSpPr>
            <a:xfrm>
              <a:off x="11631000" y="6264000"/>
              <a:ext cx="225000" cy="225000"/>
              <a:chOff x="1776000" y="1269000"/>
              <a:chExt cx="1530000" cy="1530000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CBDCE011-56AF-410A-A29C-20A9DE9DEA0A}"/>
                  </a:ext>
                </a:extLst>
              </p:cNvPr>
              <p:cNvSpPr/>
              <p:nvPr userDrawn="1"/>
            </p:nvSpPr>
            <p:spPr>
              <a:xfrm>
                <a:off x="1776000" y="1269000"/>
                <a:ext cx="720000" cy="720000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B77FF307-A928-4192-8AAA-6C89A81E1E62}"/>
                  </a:ext>
                </a:extLst>
              </p:cNvPr>
              <p:cNvSpPr/>
              <p:nvPr userDrawn="1"/>
            </p:nvSpPr>
            <p:spPr>
              <a:xfrm>
                <a:off x="1776000" y="2079000"/>
                <a:ext cx="720000" cy="720000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E354073-C39B-44C7-8378-EE06749DBAEA}"/>
                  </a:ext>
                </a:extLst>
              </p:cNvPr>
              <p:cNvSpPr/>
              <p:nvPr userDrawn="1"/>
            </p:nvSpPr>
            <p:spPr>
              <a:xfrm>
                <a:off x="2586000" y="1269000"/>
                <a:ext cx="720000" cy="720000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0C30D775-DD2F-4354-ABF6-EA6879638DB0}"/>
                  </a:ext>
                </a:extLst>
              </p:cNvPr>
              <p:cNvSpPr/>
              <p:nvPr userDrawn="1"/>
            </p:nvSpPr>
            <p:spPr>
              <a:xfrm>
                <a:off x="2586000" y="2079000"/>
                <a:ext cx="720000" cy="720000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5" name="Subtitle 2">
            <a:extLst>
              <a:ext uri="{FF2B5EF4-FFF2-40B4-BE49-F238E27FC236}">
                <a16:creationId xmlns:a16="http://schemas.microsoft.com/office/drawing/2014/main" id="{E16D309E-1A22-41D8-8403-7BBFE4468DA2}"/>
              </a:ext>
            </a:extLst>
          </p:cNvPr>
          <p:cNvSpPr txBox="1">
            <a:spLocks/>
          </p:cNvSpPr>
          <p:nvPr/>
        </p:nvSpPr>
        <p:spPr>
          <a:xfrm>
            <a:off x="335587" y="4599000"/>
            <a:ext cx="1350000" cy="3600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1800" kern="1200" spc="-50" baseline="0" dirty="0">
                <a:solidFill>
                  <a:srgbClr val="F2F2F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spc="-50" baseline="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spc="-50" baseline="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 spc="-50" baseline="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 spc="-50" baseline="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4000"/>
              </a:lnSpc>
            </a:pPr>
            <a:r>
              <a:rPr lang="en-US">
                <a:solidFill>
                  <a:srgbClr val="3076BC"/>
                </a:solidFill>
              </a:rPr>
              <a:t>You’ll learn: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C38A7624-8D9A-4E1F-A854-3A6B1B203A9F}"/>
              </a:ext>
            </a:extLst>
          </p:cNvPr>
          <p:cNvSpPr txBox="1">
            <a:spLocks/>
          </p:cNvSpPr>
          <p:nvPr/>
        </p:nvSpPr>
        <p:spPr>
          <a:xfrm>
            <a:off x="336000" y="549000"/>
            <a:ext cx="10845000" cy="15750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800" b="1" spc="-100" baseline="0">
                <a:solidFill>
                  <a:srgbClr val="F2F2F2"/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spc="-50" baseline="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spc="-50" baseline="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 spc="-50" baseline="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 spc="-50" baseline="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114000"/>
              </a:lnSpc>
            </a:pPr>
            <a:r>
              <a:rPr lang="en-US" b="0"/>
              <a:t>Learn more!</a:t>
            </a:r>
          </a:p>
          <a:p>
            <a:pPr lvl="0">
              <a:lnSpc>
                <a:spcPct val="114000"/>
              </a:lnSpc>
            </a:pPr>
            <a:r>
              <a:rPr lang="en-US"/>
              <a:t>Check out the lab for this session!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BF03D2CA-E485-4D4F-95E8-AC1B1EEA6C1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776000" y="4599000"/>
            <a:ext cx="6480175" cy="1575000"/>
          </a:xfrm>
        </p:spPr>
        <p:txBody>
          <a:bodyPr vert="horz" lIns="91440" tIns="45720" rIns="91440" bIns="45720" rtlCol="0">
            <a:noAutofit/>
          </a:bodyPr>
          <a:lstStyle>
            <a:lvl1pPr marL="285750" indent="-28575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lang="en-US" sz="1800" dirty="0" smtClean="0">
                <a:solidFill>
                  <a:srgbClr val="F2F2F2"/>
                </a:solidFill>
              </a:defRPr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sz="1600" dirty="0" smtClean="0"/>
            </a:lvl4pPr>
            <a:lvl5pPr>
              <a:defRPr lang="en-US" sz="1600" dirty="0"/>
            </a:lvl5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List of things people will learn</a:t>
            </a:r>
          </a:p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GB"/>
              <a:t>M</a:t>
            </a:r>
            <a:r>
              <a:rPr lang="en-US" err="1"/>
              <a:t>ake</a:t>
            </a:r>
            <a:r>
              <a:rPr lang="en-US"/>
              <a:t> sure you limit</a:t>
            </a:r>
          </a:p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GB"/>
              <a:t>T</a:t>
            </a:r>
            <a:r>
              <a:rPr lang="en-US"/>
              <a:t>he number of items</a:t>
            </a:r>
          </a:p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GB"/>
              <a:t>T</a:t>
            </a:r>
            <a:r>
              <a:rPr lang="en-US"/>
              <a:t>o four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979C8349-B759-404F-9AA4-83E06C6F8C5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36550" y="2708275"/>
            <a:ext cx="11519450" cy="144145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US" sz="4800" b="0" spc="-100" smtClean="0">
                <a:solidFill>
                  <a:srgbClr val="F2F2F2"/>
                </a:solidFill>
                <a:latin typeface="+mj-lt"/>
                <a:ea typeface="+mj-ea"/>
                <a:cs typeface="+mj-cs"/>
              </a:defRPr>
            </a:lvl1pPr>
            <a:lvl2pPr>
              <a:defRPr lang="en-US" smtClean="0">
                <a:solidFill>
                  <a:schemeClr val="tx1"/>
                </a:solidFill>
              </a:defRPr>
            </a:lvl2pPr>
            <a:lvl3pPr>
              <a:defRPr lang="en-US" sz="1800" smtClean="0">
                <a:solidFill>
                  <a:schemeClr val="tx1"/>
                </a:solidFill>
              </a:defRPr>
            </a:lvl3pPr>
            <a:lvl4pPr>
              <a:defRPr lang="en-US" sz="1800" smtClean="0">
                <a:solidFill>
                  <a:schemeClr val="tx1"/>
                </a:solidFill>
              </a:defRPr>
            </a:lvl4pPr>
            <a:lvl5pPr>
              <a:defRPr lang="en-US" sz="1800">
                <a:solidFill>
                  <a:schemeClr val="tx1"/>
                </a:solidFill>
              </a:defRPr>
            </a:lvl5pPr>
          </a:lstStyle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US"/>
              <a:t>[URL of lab] – make sure it is white</a:t>
            </a:r>
          </a:p>
        </p:txBody>
      </p:sp>
    </p:spTree>
    <p:extLst>
      <p:ext uri="{BB962C8B-B14F-4D97-AF65-F5344CB8AC3E}">
        <p14:creationId xmlns:p14="http://schemas.microsoft.com/office/powerpoint/2010/main" val="3946316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7" grpId="0" uiExpan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1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9"/>
                        </p:tgtEl>
                      </p:cBhvr>
                    </p:animEffect>
                    <p:anim calcmode="lin" valueType="num">
                      <p:cBhvr>
                        <p:cTn dur="75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rgbClr val="23568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896ED66-E95C-499D-A357-00B71AD7279F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1635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D7B231-B42B-45E8-BC51-7F29536E1EF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6550" y="1269000"/>
            <a:ext cx="899450" cy="494975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1">
                <a:solidFill>
                  <a:srgbClr val="F2F2F2"/>
                </a:solidFill>
              </a:defRPr>
            </a:lvl1pPr>
            <a:lvl2pPr>
              <a:defRPr sz="2400">
                <a:solidFill>
                  <a:srgbClr val="F2F2F2"/>
                </a:solidFill>
              </a:defRPr>
            </a:lvl2pPr>
            <a:lvl3pPr>
              <a:defRPr sz="2400">
                <a:solidFill>
                  <a:srgbClr val="F2F2F2"/>
                </a:solidFill>
              </a:defRPr>
            </a:lvl3pPr>
            <a:lvl4pPr>
              <a:defRPr sz="2400">
                <a:solidFill>
                  <a:srgbClr val="F2F2F2"/>
                </a:solidFill>
              </a:defRPr>
            </a:lvl4pPr>
            <a:lvl5pPr>
              <a:defRPr sz="2400">
                <a:solidFill>
                  <a:srgbClr val="F2F2F2"/>
                </a:solidFill>
              </a:defRPr>
            </a:lvl5pPr>
          </a:lstStyle>
          <a:p>
            <a:pPr lvl="0"/>
            <a:r>
              <a:rPr lang="en-US"/>
              <a:t>00:00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DEAC052E-0B08-4391-BA33-B683EF5C43A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81000" y="1269001"/>
            <a:ext cx="4545000" cy="630050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0">
                <a:solidFill>
                  <a:srgbClr val="F2F2F2"/>
                </a:solidFill>
              </a:defRPr>
            </a:lvl1pPr>
            <a:lvl2pPr>
              <a:defRPr sz="2400">
                <a:solidFill>
                  <a:srgbClr val="F2F2F2"/>
                </a:solidFill>
              </a:defRPr>
            </a:lvl2pPr>
            <a:lvl3pPr>
              <a:defRPr sz="2400">
                <a:solidFill>
                  <a:srgbClr val="F2F2F2"/>
                </a:solidFill>
              </a:defRPr>
            </a:lvl3pPr>
            <a:lvl4pPr>
              <a:defRPr sz="2400">
                <a:solidFill>
                  <a:srgbClr val="F2F2F2"/>
                </a:solidFill>
              </a:defRPr>
            </a:lvl4pPr>
            <a:lvl5pPr>
              <a:defRPr sz="2400">
                <a:solidFill>
                  <a:srgbClr val="F2F2F2"/>
                </a:solidFill>
              </a:defRPr>
            </a:lvl5pPr>
          </a:lstStyle>
          <a:p>
            <a:pPr lvl="0"/>
            <a:r>
              <a:rPr lang="en-US"/>
              <a:t>[Description]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7C8A4268-959A-4CFE-A595-E2AFBD11CC0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6550" y="1989000"/>
            <a:ext cx="899450" cy="494975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1">
                <a:solidFill>
                  <a:srgbClr val="F2F2F2"/>
                </a:solidFill>
              </a:defRPr>
            </a:lvl1pPr>
            <a:lvl2pPr>
              <a:defRPr sz="2400">
                <a:solidFill>
                  <a:srgbClr val="F2F2F2"/>
                </a:solidFill>
              </a:defRPr>
            </a:lvl2pPr>
            <a:lvl3pPr>
              <a:defRPr sz="2400">
                <a:solidFill>
                  <a:srgbClr val="F2F2F2"/>
                </a:solidFill>
              </a:defRPr>
            </a:lvl3pPr>
            <a:lvl4pPr>
              <a:defRPr sz="2400">
                <a:solidFill>
                  <a:srgbClr val="F2F2F2"/>
                </a:solidFill>
              </a:defRPr>
            </a:lvl4pPr>
            <a:lvl5pPr>
              <a:defRPr sz="2400">
                <a:solidFill>
                  <a:srgbClr val="F2F2F2"/>
                </a:solidFill>
              </a:defRPr>
            </a:lvl5pPr>
          </a:lstStyle>
          <a:p>
            <a:pPr lvl="0"/>
            <a:r>
              <a:rPr lang="en-US"/>
              <a:t>00:00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537028A8-3D16-4E81-9F55-87ADDE8881B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81000" y="1989001"/>
            <a:ext cx="4545000" cy="630050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0">
                <a:solidFill>
                  <a:srgbClr val="F2F2F2"/>
                </a:solidFill>
              </a:defRPr>
            </a:lvl1pPr>
            <a:lvl2pPr>
              <a:defRPr sz="2400">
                <a:solidFill>
                  <a:srgbClr val="F2F2F2"/>
                </a:solidFill>
              </a:defRPr>
            </a:lvl2pPr>
            <a:lvl3pPr>
              <a:defRPr sz="2400">
                <a:solidFill>
                  <a:srgbClr val="F2F2F2"/>
                </a:solidFill>
              </a:defRPr>
            </a:lvl3pPr>
            <a:lvl4pPr>
              <a:defRPr sz="2400">
                <a:solidFill>
                  <a:srgbClr val="F2F2F2"/>
                </a:solidFill>
              </a:defRPr>
            </a:lvl4pPr>
            <a:lvl5pPr>
              <a:defRPr sz="2400">
                <a:solidFill>
                  <a:srgbClr val="F2F2F2"/>
                </a:solidFill>
              </a:defRPr>
            </a:lvl5pPr>
          </a:lstStyle>
          <a:p>
            <a:pPr lvl="0"/>
            <a:r>
              <a:rPr lang="en-US"/>
              <a:t>[Description]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81784B64-93E3-4C58-8F71-3BCF2FE7448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36550" y="2709000"/>
            <a:ext cx="899450" cy="494975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1">
                <a:solidFill>
                  <a:srgbClr val="F2F2F2"/>
                </a:solidFill>
              </a:defRPr>
            </a:lvl1pPr>
            <a:lvl2pPr>
              <a:defRPr sz="2400">
                <a:solidFill>
                  <a:srgbClr val="F2F2F2"/>
                </a:solidFill>
              </a:defRPr>
            </a:lvl2pPr>
            <a:lvl3pPr>
              <a:defRPr sz="2400">
                <a:solidFill>
                  <a:srgbClr val="F2F2F2"/>
                </a:solidFill>
              </a:defRPr>
            </a:lvl3pPr>
            <a:lvl4pPr>
              <a:defRPr sz="2400">
                <a:solidFill>
                  <a:srgbClr val="F2F2F2"/>
                </a:solidFill>
              </a:defRPr>
            </a:lvl4pPr>
            <a:lvl5pPr>
              <a:defRPr sz="2400">
                <a:solidFill>
                  <a:srgbClr val="F2F2F2"/>
                </a:solidFill>
              </a:defRPr>
            </a:lvl5pPr>
          </a:lstStyle>
          <a:p>
            <a:pPr lvl="0"/>
            <a:r>
              <a:rPr lang="en-US"/>
              <a:t>00:00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2AE5F81B-63C3-49E7-87D8-AB3BF4B4E41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281000" y="2709001"/>
            <a:ext cx="4545000" cy="630050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0">
                <a:solidFill>
                  <a:srgbClr val="F2F2F2"/>
                </a:solidFill>
              </a:defRPr>
            </a:lvl1pPr>
            <a:lvl2pPr>
              <a:defRPr sz="2400">
                <a:solidFill>
                  <a:srgbClr val="F2F2F2"/>
                </a:solidFill>
              </a:defRPr>
            </a:lvl2pPr>
            <a:lvl3pPr>
              <a:defRPr sz="2400">
                <a:solidFill>
                  <a:srgbClr val="F2F2F2"/>
                </a:solidFill>
              </a:defRPr>
            </a:lvl3pPr>
            <a:lvl4pPr>
              <a:defRPr sz="2400">
                <a:solidFill>
                  <a:srgbClr val="F2F2F2"/>
                </a:solidFill>
              </a:defRPr>
            </a:lvl4pPr>
            <a:lvl5pPr>
              <a:defRPr sz="2400">
                <a:solidFill>
                  <a:srgbClr val="F2F2F2"/>
                </a:solidFill>
              </a:defRPr>
            </a:lvl5pPr>
          </a:lstStyle>
          <a:p>
            <a:pPr lvl="0"/>
            <a:r>
              <a:rPr lang="en-US"/>
              <a:t>[Description]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EAACC181-770F-4C3B-AB9E-EDDCA9BA95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6550" y="3429000"/>
            <a:ext cx="899450" cy="494975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1">
                <a:solidFill>
                  <a:srgbClr val="F2F2F2"/>
                </a:solidFill>
              </a:defRPr>
            </a:lvl1pPr>
            <a:lvl2pPr>
              <a:defRPr sz="2400">
                <a:solidFill>
                  <a:srgbClr val="F2F2F2"/>
                </a:solidFill>
              </a:defRPr>
            </a:lvl2pPr>
            <a:lvl3pPr>
              <a:defRPr sz="2400">
                <a:solidFill>
                  <a:srgbClr val="F2F2F2"/>
                </a:solidFill>
              </a:defRPr>
            </a:lvl3pPr>
            <a:lvl4pPr>
              <a:defRPr sz="2400">
                <a:solidFill>
                  <a:srgbClr val="F2F2F2"/>
                </a:solidFill>
              </a:defRPr>
            </a:lvl4pPr>
            <a:lvl5pPr>
              <a:defRPr sz="2400">
                <a:solidFill>
                  <a:srgbClr val="F2F2F2"/>
                </a:solidFill>
              </a:defRPr>
            </a:lvl5pPr>
          </a:lstStyle>
          <a:p>
            <a:pPr lvl="0"/>
            <a:r>
              <a:rPr lang="en-US"/>
              <a:t>00:00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A7D4DB09-5691-44F1-B73C-F525155B76B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281000" y="3429001"/>
            <a:ext cx="4545000" cy="630050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0">
                <a:solidFill>
                  <a:srgbClr val="F2F2F2"/>
                </a:solidFill>
              </a:defRPr>
            </a:lvl1pPr>
            <a:lvl2pPr>
              <a:defRPr sz="2400">
                <a:solidFill>
                  <a:srgbClr val="F2F2F2"/>
                </a:solidFill>
              </a:defRPr>
            </a:lvl2pPr>
            <a:lvl3pPr>
              <a:defRPr sz="2400">
                <a:solidFill>
                  <a:srgbClr val="F2F2F2"/>
                </a:solidFill>
              </a:defRPr>
            </a:lvl3pPr>
            <a:lvl4pPr>
              <a:defRPr sz="2400">
                <a:solidFill>
                  <a:srgbClr val="F2F2F2"/>
                </a:solidFill>
              </a:defRPr>
            </a:lvl4pPr>
            <a:lvl5pPr>
              <a:defRPr sz="2400">
                <a:solidFill>
                  <a:srgbClr val="F2F2F2"/>
                </a:solidFill>
              </a:defRPr>
            </a:lvl5pPr>
          </a:lstStyle>
          <a:p>
            <a:pPr lvl="0"/>
            <a:r>
              <a:rPr lang="en-US"/>
              <a:t>[Description]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0CD0FD60-9724-4C7C-B7F9-425D37A8B5D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6550" y="4149000"/>
            <a:ext cx="899450" cy="494975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1">
                <a:solidFill>
                  <a:srgbClr val="F2F2F2"/>
                </a:solidFill>
              </a:defRPr>
            </a:lvl1pPr>
            <a:lvl2pPr>
              <a:defRPr sz="2400">
                <a:solidFill>
                  <a:srgbClr val="F2F2F2"/>
                </a:solidFill>
              </a:defRPr>
            </a:lvl2pPr>
            <a:lvl3pPr>
              <a:defRPr sz="2400">
                <a:solidFill>
                  <a:srgbClr val="F2F2F2"/>
                </a:solidFill>
              </a:defRPr>
            </a:lvl3pPr>
            <a:lvl4pPr>
              <a:defRPr sz="2400">
                <a:solidFill>
                  <a:srgbClr val="F2F2F2"/>
                </a:solidFill>
              </a:defRPr>
            </a:lvl4pPr>
            <a:lvl5pPr>
              <a:defRPr sz="2400">
                <a:solidFill>
                  <a:srgbClr val="F2F2F2"/>
                </a:solidFill>
              </a:defRPr>
            </a:lvl5pPr>
          </a:lstStyle>
          <a:p>
            <a:pPr lvl="0"/>
            <a:r>
              <a:rPr lang="en-US"/>
              <a:t>00:00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35C92CEE-CAE5-42F3-9E2A-F9F7ABFA305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281000" y="4149001"/>
            <a:ext cx="4545000" cy="630050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0">
                <a:solidFill>
                  <a:srgbClr val="F2F2F2"/>
                </a:solidFill>
              </a:defRPr>
            </a:lvl1pPr>
            <a:lvl2pPr>
              <a:defRPr sz="2400">
                <a:solidFill>
                  <a:srgbClr val="F2F2F2"/>
                </a:solidFill>
              </a:defRPr>
            </a:lvl2pPr>
            <a:lvl3pPr>
              <a:defRPr sz="2400">
                <a:solidFill>
                  <a:srgbClr val="F2F2F2"/>
                </a:solidFill>
              </a:defRPr>
            </a:lvl3pPr>
            <a:lvl4pPr>
              <a:defRPr sz="2400">
                <a:solidFill>
                  <a:srgbClr val="F2F2F2"/>
                </a:solidFill>
              </a:defRPr>
            </a:lvl4pPr>
            <a:lvl5pPr>
              <a:defRPr sz="2400">
                <a:solidFill>
                  <a:srgbClr val="F2F2F2"/>
                </a:solidFill>
              </a:defRPr>
            </a:lvl5pPr>
          </a:lstStyle>
          <a:p>
            <a:pPr lvl="0"/>
            <a:r>
              <a:rPr lang="en-US"/>
              <a:t>[Description]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5D9BBFEE-6DBB-44F1-A2C7-8125B75DB30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36550" y="4868999"/>
            <a:ext cx="899450" cy="494975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1">
                <a:solidFill>
                  <a:srgbClr val="F2F2F2"/>
                </a:solidFill>
              </a:defRPr>
            </a:lvl1pPr>
            <a:lvl2pPr>
              <a:defRPr sz="2400">
                <a:solidFill>
                  <a:srgbClr val="F2F2F2"/>
                </a:solidFill>
              </a:defRPr>
            </a:lvl2pPr>
            <a:lvl3pPr>
              <a:defRPr sz="2400">
                <a:solidFill>
                  <a:srgbClr val="F2F2F2"/>
                </a:solidFill>
              </a:defRPr>
            </a:lvl3pPr>
            <a:lvl4pPr>
              <a:defRPr sz="2400">
                <a:solidFill>
                  <a:srgbClr val="F2F2F2"/>
                </a:solidFill>
              </a:defRPr>
            </a:lvl4pPr>
            <a:lvl5pPr>
              <a:defRPr sz="2400">
                <a:solidFill>
                  <a:srgbClr val="F2F2F2"/>
                </a:solidFill>
              </a:defRPr>
            </a:lvl5pPr>
          </a:lstStyle>
          <a:p>
            <a:pPr lvl="0"/>
            <a:r>
              <a:rPr lang="en-US"/>
              <a:t>00:00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0A13A669-1B38-461E-9927-0058B872B7A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281000" y="4869000"/>
            <a:ext cx="4545000" cy="630050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0">
                <a:solidFill>
                  <a:srgbClr val="F2F2F2"/>
                </a:solidFill>
              </a:defRPr>
            </a:lvl1pPr>
            <a:lvl2pPr>
              <a:defRPr sz="2400">
                <a:solidFill>
                  <a:srgbClr val="F2F2F2"/>
                </a:solidFill>
              </a:defRPr>
            </a:lvl2pPr>
            <a:lvl3pPr>
              <a:defRPr sz="2400">
                <a:solidFill>
                  <a:srgbClr val="F2F2F2"/>
                </a:solidFill>
              </a:defRPr>
            </a:lvl3pPr>
            <a:lvl4pPr>
              <a:defRPr sz="2400">
                <a:solidFill>
                  <a:srgbClr val="F2F2F2"/>
                </a:solidFill>
              </a:defRPr>
            </a:lvl4pPr>
            <a:lvl5pPr>
              <a:defRPr sz="2400">
                <a:solidFill>
                  <a:srgbClr val="F2F2F2"/>
                </a:solidFill>
              </a:defRPr>
            </a:lvl5pPr>
          </a:lstStyle>
          <a:p>
            <a:pPr lvl="0"/>
            <a:r>
              <a:rPr lang="en-US"/>
              <a:t>[Description]</a:t>
            </a: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011D1179-1E3C-4B82-94A4-B2FD40DFE2DA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366550" y="1269000"/>
            <a:ext cx="899450" cy="494975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1">
                <a:solidFill>
                  <a:srgbClr val="F2F2F2"/>
                </a:solidFill>
              </a:defRPr>
            </a:lvl1pPr>
            <a:lvl2pPr>
              <a:defRPr sz="2400">
                <a:solidFill>
                  <a:srgbClr val="F2F2F2"/>
                </a:solidFill>
              </a:defRPr>
            </a:lvl2pPr>
            <a:lvl3pPr>
              <a:defRPr sz="2400">
                <a:solidFill>
                  <a:srgbClr val="F2F2F2"/>
                </a:solidFill>
              </a:defRPr>
            </a:lvl3pPr>
            <a:lvl4pPr>
              <a:defRPr sz="2400">
                <a:solidFill>
                  <a:srgbClr val="F2F2F2"/>
                </a:solidFill>
              </a:defRPr>
            </a:lvl4pPr>
            <a:lvl5pPr>
              <a:defRPr sz="2400">
                <a:solidFill>
                  <a:srgbClr val="F2F2F2"/>
                </a:solidFill>
              </a:defRPr>
            </a:lvl5pPr>
          </a:lstStyle>
          <a:p>
            <a:pPr lvl="0"/>
            <a:r>
              <a:rPr lang="en-US"/>
              <a:t>00:00</a:t>
            </a: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56723640-A36E-4558-97DD-568CD39F9C5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311000" y="1269001"/>
            <a:ext cx="4545000" cy="630050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0">
                <a:solidFill>
                  <a:srgbClr val="F2F2F2"/>
                </a:solidFill>
              </a:defRPr>
            </a:lvl1pPr>
            <a:lvl2pPr>
              <a:defRPr sz="2400">
                <a:solidFill>
                  <a:srgbClr val="F2F2F2"/>
                </a:solidFill>
              </a:defRPr>
            </a:lvl2pPr>
            <a:lvl3pPr>
              <a:defRPr sz="2400">
                <a:solidFill>
                  <a:srgbClr val="F2F2F2"/>
                </a:solidFill>
              </a:defRPr>
            </a:lvl3pPr>
            <a:lvl4pPr>
              <a:defRPr sz="2400">
                <a:solidFill>
                  <a:srgbClr val="F2F2F2"/>
                </a:solidFill>
              </a:defRPr>
            </a:lvl4pPr>
            <a:lvl5pPr>
              <a:defRPr sz="2400">
                <a:solidFill>
                  <a:srgbClr val="F2F2F2"/>
                </a:solidFill>
              </a:defRPr>
            </a:lvl5pPr>
          </a:lstStyle>
          <a:p>
            <a:pPr lvl="0"/>
            <a:r>
              <a:rPr lang="en-US"/>
              <a:t>[Description]</a:t>
            </a: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8155134E-9ACB-4818-B411-4AA8F50B58B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366550" y="1989000"/>
            <a:ext cx="899450" cy="494975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1">
                <a:solidFill>
                  <a:srgbClr val="F2F2F2"/>
                </a:solidFill>
              </a:defRPr>
            </a:lvl1pPr>
            <a:lvl2pPr>
              <a:defRPr sz="2400">
                <a:solidFill>
                  <a:srgbClr val="F2F2F2"/>
                </a:solidFill>
              </a:defRPr>
            </a:lvl2pPr>
            <a:lvl3pPr>
              <a:defRPr sz="2400">
                <a:solidFill>
                  <a:srgbClr val="F2F2F2"/>
                </a:solidFill>
              </a:defRPr>
            </a:lvl3pPr>
            <a:lvl4pPr>
              <a:defRPr sz="2400">
                <a:solidFill>
                  <a:srgbClr val="F2F2F2"/>
                </a:solidFill>
              </a:defRPr>
            </a:lvl4pPr>
            <a:lvl5pPr>
              <a:defRPr sz="2400">
                <a:solidFill>
                  <a:srgbClr val="F2F2F2"/>
                </a:solidFill>
              </a:defRPr>
            </a:lvl5pPr>
          </a:lstStyle>
          <a:p>
            <a:pPr lvl="0"/>
            <a:r>
              <a:rPr lang="en-US"/>
              <a:t>00:00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79240262-EFFF-4ACC-A914-FC5C72F66E4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7311000" y="1989001"/>
            <a:ext cx="4545000" cy="630050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0">
                <a:solidFill>
                  <a:srgbClr val="F2F2F2"/>
                </a:solidFill>
              </a:defRPr>
            </a:lvl1pPr>
            <a:lvl2pPr>
              <a:defRPr sz="2400">
                <a:solidFill>
                  <a:srgbClr val="F2F2F2"/>
                </a:solidFill>
              </a:defRPr>
            </a:lvl2pPr>
            <a:lvl3pPr>
              <a:defRPr sz="2400">
                <a:solidFill>
                  <a:srgbClr val="F2F2F2"/>
                </a:solidFill>
              </a:defRPr>
            </a:lvl3pPr>
            <a:lvl4pPr>
              <a:defRPr sz="2400">
                <a:solidFill>
                  <a:srgbClr val="F2F2F2"/>
                </a:solidFill>
              </a:defRPr>
            </a:lvl4pPr>
            <a:lvl5pPr>
              <a:defRPr sz="2400">
                <a:solidFill>
                  <a:srgbClr val="F2F2F2"/>
                </a:solidFill>
              </a:defRPr>
            </a:lvl5pPr>
          </a:lstStyle>
          <a:p>
            <a:pPr lvl="0"/>
            <a:r>
              <a:rPr lang="en-US"/>
              <a:t>[Description]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445DAD2F-3C4C-431F-A64E-544FD417A3A1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366550" y="2709000"/>
            <a:ext cx="899450" cy="494975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1">
                <a:solidFill>
                  <a:srgbClr val="F2F2F2"/>
                </a:solidFill>
              </a:defRPr>
            </a:lvl1pPr>
            <a:lvl2pPr>
              <a:defRPr sz="2400">
                <a:solidFill>
                  <a:srgbClr val="F2F2F2"/>
                </a:solidFill>
              </a:defRPr>
            </a:lvl2pPr>
            <a:lvl3pPr>
              <a:defRPr sz="2400">
                <a:solidFill>
                  <a:srgbClr val="F2F2F2"/>
                </a:solidFill>
              </a:defRPr>
            </a:lvl3pPr>
            <a:lvl4pPr>
              <a:defRPr sz="2400">
                <a:solidFill>
                  <a:srgbClr val="F2F2F2"/>
                </a:solidFill>
              </a:defRPr>
            </a:lvl4pPr>
            <a:lvl5pPr>
              <a:defRPr sz="2400">
                <a:solidFill>
                  <a:srgbClr val="F2F2F2"/>
                </a:solidFill>
              </a:defRPr>
            </a:lvl5pPr>
          </a:lstStyle>
          <a:p>
            <a:pPr lvl="0"/>
            <a:r>
              <a:rPr lang="en-US"/>
              <a:t>00:00</a:t>
            </a:r>
          </a:p>
        </p:txBody>
      </p:sp>
      <p:sp>
        <p:nvSpPr>
          <p:cNvPr id="42" name="Text Placeholder 2">
            <a:extLst>
              <a:ext uri="{FF2B5EF4-FFF2-40B4-BE49-F238E27FC236}">
                <a16:creationId xmlns:a16="http://schemas.microsoft.com/office/drawing/2014/main" id="{6BFD6B20-654B-4021-AFCD-6BFB92C3A674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311000" y="2709001"/>
            <a:ext cx="4545000" cy="630050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0">
                <a:solidFill>
                  <a:srgbClr val="F2F2F2"/>
                </a:solidFill>
              </a:defRPr>
            </a:lvl1pPr>
            <a:lvl2pPr>
              <a:defRPr sz="2400">
                <a:solidFill>
                  <a:srgbClr val="F2F2F2"/>
                </a:solidFill>
              </a:defRPr>
            </a:lvl2pPr>
            <a:lvl3pPr>
              <a:defRPr sz="2400">
                <a:solidFill>
                  <a:srgbClr val="F2F2F2"/>
                </a:solidFill>
              </a:defRPr>
            </a:lvl3pPr>
            <a:lvl4pPr>
              <a:defRPr sz="2400">
                <a:solidFill>
                  <a:srgbClr val="F2F2F2"/>
                </a:solidFill>
              </a:defRPr>
            </a:lvl4pPr>
            <a:lvl5pPr>
              <a:defRPr sz="2400">
                <a:solidFill>
                  <a:srgbClr val="F2F2F2"/>
                </a:solidFill>
              </a:defRPr>
            </a:lvl5pPr>
          </a:lstStyle>
          <a:p>
            <a:pPr lvl="0"/>
            <a:r>
              <a:rPr lang="en-US"/>
              <a:t>[Description]</a:t>
            </a:r>
          </a:p>
        </p:txBody>
      </p:sp>
      <p:sp>
        <p:nvSpPr>
          <p:cNvPr id="45" name="Text Placeholder 2">
            <a:extLst>
              <a:ext uri="{FF2B5EF4-FFF2-40B4-BE49-F238E27FC236}">
                <a16:creationId xmlns:a16="http://schemas.microsoft.com/office/drawing/2014/main" id="{A2367E3E-C41A-4BBA-8583-D0063644E06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366550" y="3429000"/>
            <a:ext cx="899450" cy="494975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1">
                <a:solidFill>
                  <a:srgbClr val="F2F2F2"/>
                </a:solidFill>
              </a:defRPr>
            </a:lvl1pPr>
            <a:lvl2pPr>
              <a:defRPr sz="2400">
                <a:solidFill>
                  <a:srgbClr val="F2F2F2"/>
                </a:solidFill>
              </a:defRPr>
            </a:lvl2pPr>
            <a:lvl3pPr>
              <a:defRPr sz="2400">
                <a:solidFill>
                  <a:srgbClr val="F2F2F2"/>
                </a:solidFill>
              </a:defRPr>
            </a:lvl3pPr>
            <a:lvl4pPr>
              <a:defRPr sz="2400">
                <a:solidFill>
                  <a:srgbClr val="F2F2F2"/>
                </a:solidFill>
              </a:defRPr>
            </a:lvl4pPr>
            <a:lvl5pPr>
              <a:defRPr sz="2400">
                <a:solidFill>
                  <a:srgbClr val="F2F2F2"/>
                </a:solidFill>
              </a:defRPr>
            </a:lvl5pPr>
          </a:lstStyle>
          <a:p>
            <a:pPr lvl="0"/>
            <a:r>
              <a:rPr lang="en-US"/>
              <a:t>00:00</a:t>
            </a:r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A60A0AAC-56E8-443C-B236-7081EEC2BBFD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7311000" y="3429001"/>
            <a:ext cx="4545000" cy="630050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0">
                <a:solidFill>
                  <a:srgbClr val="F2F2F2"/>
                </a:solidFill>
              </a:defRPr>
            </a:lvl1pPr>
            <a:lvl2pPr>
              <a:defRPr sz="2400">
                <a:solidFill>
                  <a:srgbClr val="F2F2F2"/>
                </a:solidFill>
              </a:defRPr>
            </a:lvl2pPr>
            <a:lvl3pPr>
              <a:defRPr sz="2400">
                <a:solidFill>
                  <a:srgbClr val="F2F2F2"/>
                </a:solidFill>
              </a:defRPr>
            </a:lvl3pPr>
            <a:lvl4pPr>
              <a:defRPr sz="2400">
                <a:solidFill>
                  <a:srgbClr val="F2F2F2"/>
                </a:solidFill>
              </a:defRPr>
            </a:lvl4pPr>
            <a:lvl5pPr>
              <a:defRPr sz="2400">
                <a:solidFill>
                  <a:srgbClr val="F2F2F2"/>
                </a:solidFill>
              </a:defRPr>
            </a:lvl5pPr>
          </a:lstStyle>
          <a:p>
            <a:pPr lvl="0"/>
            <a:r>
              <a:rPr lang="en-US"/>
              <a:t>[Description]</a:t>
            </a:r>
          </a:p>
        </p:txBody>
      </p:sp>
      <p:sp>
        <p:nvSpPr>
          <p:cNvPr id="49" name="Text Placeholder 2">
            <a:extLst>
              <a:ext uri="{FF2B5EF4-FFF2-40B4-BE49-F238E27FC236}">
                <a16:creationId xmlns:a16="http://schemas.microsoft.com/office/drawing/2014/main" id="{F0E61B97-7B83-4C1A-886B-6BD80475E71F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6366550" y="4149000"/>
            <a:ext cx="899450" cy="494975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1">
                <a:solidFill>
                  <a:srgbClr val="F2F2F2"/>
                </a:solidFill>
              </a:defRPr>
            </a:lvl1pPr>
            <a:lvl2pPr>
              <a:defRPr sz="2400">
                <a:solidFill>
                  <a:srgbClr val="F2F2F2"/>
                </a:solidFill>
              </a:defRPr>
            </a:lvl2pPr>
            <a:lvl3pPr>
              <a:defRPr sz="2400">
                <a:solidFill>
                  <a:srgbClr val="F2F2F2"/>
                </a:solidFill>
              </a:defRPr>
            </a:lvl3pPr>
            <a:lvl4pPr>
              <a:defRPr sz="2400">
                <a:solidFill>
                  <a:srgbClr val="F2F2F2"/>
                </a:solidFill>
              </a:defRPr>
            </a:lvl4pPr>
            <a:lvl5pPr>
              <a:defRPr sz="2400">
                <a:solidFill>
                  <a:srgbClr val="F2F2F2"/>
                </a:solidFill>
              </a:defRPr>
            </a:lvl5pPr>
          </a:lstStyle>
          <a:p>
            <a:pPr lvl="0"/>
            <a:r>
              <a:rPr lang="en-US"/>
              <a:t>00:00</a:t>
            </a:r>
          </a:p>
        </p:txBody>
      </p:sp>
      <p:sp>
        <p:nvSpPr>
          <p:cNvPr id="50" name="Text Placeholder 2">
            <a:extLst>
              <a:ext uri="{FF2B5EF4-FFF2-40B4-BE49-F238E27FC236}">
                <a16:creationId xmlns:a16="http://schemas.microsoft.com/office/drawing/2014/main" id="{0C526012-D06A-48B0-A774-AC140D126062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7311000" y="4149001"/>
            <a:ext cx="4545000" cy="630050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0">
                <a:solidFill>
                  <a:srgbClr val="F2F2F2"/>
                </a:solidFill>
              </a:defRPr>
            </a:lvl1pPr>
            <a:lvl2pPr>
              <a:defRPr sz="2400">
                <a:solidFill>
                  <a:srgbClr val="F2F2F2"/>
                </a:solidFill>
              </a:defRPr>
            </a:lvl2pPr>
            <a:lvl3pPr>
              <a:defRPr sz="2400">
                <a:solidFill>
                  <a:srgbClr val="F2F2F2"/>
                </a:solidFill>
              </a:defRPr>
            </a:lvl3pPr>
            <a:lvl4pPr>
              <a:defRPr sz="2400">
                <a:solidFill>
                  <a:srgbClr val="F2F2F2"/>
                </a:solidFill>
              </a:defRPr>
            </a:lvl4pPr>
            <a:lvl5pPr>
              <a:defRPr sz="2400">
                <a:solidFill>
                  <a:srgbClr val="F2F2F2"/>
                </a:solidFill>
              </a:defRPr>
            </a:lvl5pPr>
          </a:lstStyle>
          <a:p>
            <a:pPr lvl="0"/>
            <a:r>
              <a:rPr lang="en-US"/>
              <a:t>[Description]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6839FFE6-C37F-4BD2-8546-76E451789688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6366550" y="4868999"/>
            <a:ext cx="899450" cy="494975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1">
                <a:solidFill>
                  <a:srgbClr val="F2F2F2"/>
                </a:solidFill>
              </a:defRPr>
            </a:lvl1pPr>
            <a:lvl2pPr>
              <a:defRPr sz="2400">
                <a:solidFill>
                  <a:srgbClr val="F2F2F2"/>
                </a:solidFill>
              </a:defRPr>
            </a:lvl2pPr>
            <a:lvl3pPr>
              <a:defRPr sz="2400">
                <a:solidFill>
                  <a:srgbClr val="F2F2F2"/>
                </a:solidFill>
              </a:defRPr>
            </a:lvl3pPr>
            <a:lvl4pPr>
              <a:defRPr sz="2400">
                <a:solidFill>
                  <a:srgbClr val="F2F2F2"/>
                </a:solidFill>
              </a:defRPr>
            </a:lvl4pPr>
            <a:lvl5pPr>
              <a:defRPr sz="2400">
                <a:solidFill>
                  <a:srgbClr val="F2F2F2"/>
                </a:solidFill>
              </a:defRPr>
            </a:lvl5pPr>
          </a:lstStyle>
          <a:p>
            <a:pPr lvl="0"/>
            <a:r>
              <a:rPr lang="en-US"/>
              <a:t>00:00</a:t>
            </a:r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BAF0B808-896C-4563-AAD9-31C8E62D710A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311000" y="4869000"/>
            <a:ext cx="4545000" cy="630050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0">
                <a:solidFill>
                  <a:srgbClr val="F2F2F2"/>
                </a:solidFill>
              </a:defRPr>
            </a:lvl1pPr>
            <a:lvl2pPr>
              <a:defRPr sz="2400">
                <a:solidFill>
                  <a:srgbClr val="F2F2F2"/>
                </a:solidFill>
              </a:defRPr>
            </a:lvl2pPr>
            <a:lvl3pPr>
              <a:defRPr sz="2400">
                <a:solidFill>
                  <a:srgbClr val="F2F2F2"/>
                </a:solidFill>
              </a:defRPr>
            </a:lvl3pPr>
            <a:lvl4pPr>
              <a:defRPr sz="2400">
                <a:solidFill>
                  <a:srgbClr val="F2F2F2"/>
                </a:solidFill>
              </a:defRPr>
            </a:lvl4pPr>
            <a:lvl5pPr>
              <a:defRPr sz="2400">
                <a:solidFill>
                  <a:srgbClr val="F2F2F2"/>
                </a:solidFill>
              </a:defRPr>
            </a:lvl5pPr>
          </a:lstStyle>
          <a:p>
            <a:pPr lvl="0"/>
            <a:r>
              <a:rPr lang="en-US"/>
              <a:t>[Description]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9FB6A00-E88F-4EAB-85A3-8801802AA4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6000" y="414000"/>
            <a:ext cx="5490000" cy="535531"/>
          </a:xfrm>
          <a:noFill/>
        </p:spPr>
        <p:txBody>
          <a:bodyPr wrap="square" rtlCol="0">
            <a:spAutoFit/>
          </a:bodyPr>
          <a:lstStyle>
            <a:lvl1pPr>
              <a:defRPr lang="en-US" sz="3200">
                <a:solidFill>
                  <a:srgbClr val="F2F2F2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/>
            <a:r>
              <a:rPr lang="en-US"/>
              <a:t>[Agenda title]</a:t>
            </a:r>
          </a:p>
        </p:txBody>
      </p:sp>
      <p:sp>
        <p:nvSpPr>
          <p:cNvPr id="58" name="Text Placeholder 2">
            <a:extLst>
              <a:ext uri="{FF2B5EF4-FFF2-40B4-BE49-F238E27FC236}">
                <a16:creationId xmlns:a16="http://schemas.microsoft.com/office/drawing/2014/main" id="{B3FADF42-9387-487F-ABE7-6601A98238CA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6366550" y="414001"/>
            <a:ext cx="5490000" cy="539999"/>
          </a:xfr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marL="0" indent="0">
              <a:buNone/>
              <a:defRPr lang="en-US" sz="3200" b="1" spc="-100" dirty="0">
                <a:solidFill>
                  <a:srgbClr val="F2F2F2"/>
                </a:solidFill>
              </a:defRPr>
            </a:lvl1pPr>
          </a:lstStyle>
          <a:p>
            <a:pPr marL="228600" lvl="0" indent="-457200">
              <a:lnSpc>
                <a:spcPct val="90000"/>
              </a:lnSpc>
              <a:spcBef>
                <a:spcPct val="0"/>
              </a:spcBef>
            </a:pPr>
            <a:r>
              <a:rPr lang="en-US"/>
              <a:t>[Agenda title]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9473D5B8-0062-4AF1-BAAD-F0245BBCB055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336550" y="5589000"/>
            <a:ext cx="899450" cy="494975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1">
                <a:solidFill>
                  <a:srgbClr val="F2F2F2"/>
                </a:solidFill>
              </a:defRPr>
            </a:lvl1pPr>
            <a:lvl2pPr>
              <a:defRPr sz="2400">
                <a:solidFill>
                  <a:srgbClr val="F2F2F2"/>
                </a:solidFill>
              </a:defRPr>
            </a:lvl2pPr>
            <a:lvl3pPr>
              <a:defRPr sz="2400">
                <a:solidFill>
                  <a:srgbClr val="F2F2F2"/>
                </a:solidFill>
              </a:defRPr>
            </a:lvl3pPr>
            <a:lvl4pPr>
              <a:defRPr sz="2400">
                <a:solidFill>
                  <a:srgbClr val="F2F2F2"/>
                </a:solidFill>
              </a:defRPr>
            </a:lvl4pPr>
            <a:lvl5pPr>
              <a:defRPr sz="2400">
                <a:solidFill>
                  <a:srgbClr val="F2F2F2"/>
                </a:solidFill>
              </a:defRPr>
            </a:lvl5pPr>
          </a:lstStyle>
          <a:p>
            <a:pPr lvl="0"/>
            <a:r>
              <a:rPr lang="en-US"/>
              <a:t>00:00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524F7CD9-BE7E-44F2-B91D-FBB7E33008E2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281000" y="5589001"/>
            <a:ext cx="4545000" cy="630050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0">
                <a:solidFill>
                  <a:srgbClr val="F2F2F2"/>
                </a:solidFill>
              </a:defRPr>
            </a:lvl1pPr>
            <a:lvl2pPr>
              <a:defRPr sz="2400">
                <a:solidFill>
                  <a:srgbClr val="F2F2F2"/>
                </a:solidFill>
              </a:defRPr>
            </a:lvl2pPr>
            <a:lvl3pPr>
              <a:defRPr sz="2400">
                <a:solidFill>
                  <a:srgbClr val="F2F2F2"/>
                </a:solidFill>
              </a:defRPr>
            </a:lvl3pPr>
            <a:lvl4pPr>
              <a:defRPr sz="2400">
                <a:solidFill>
                  <a:srgbClr val="F2F2F2"/>
                </a:solidFill>
              </a:defRPr>
            </a:lvl4pPr>
            <a:lvl5pPr>
              <a:defRPr sz="2400">
                <a:solidFill>
                  <a:srgbClr val="F2F2F2"/>
                </a:solidFill>
              </a:defRPr>
            </a:lvl5pPr>
          </a:lstStyle>
          <a:p>
            <a:pPr lvl="0"/>
            <a:r>
              <a:rPr lang="en-US"/>
              <a:t>[Description]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6A96BE73-CA7E-487E-A3CB-25863266F21F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6366550" y="5589000"/>
            <a:ext cx="899450" cy="494975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1">
                <a:solidFill>
                  <a:srgbClr val="F2F2F2"/>
                </a:solidFill>
              </a:defRPr>
            </a:lvl1pPr>
            <a:lvl2pPr>
              <a:defRPr sz="2400">
                <a:solidFill>
                  <a:srgbClr val="F2F2F2"/>
                </a:solidFill>
              </a:defRPr>
            </a:lvl2pPr>
            <a:lvl3pPr>
              <a:defRPr sz="2400">
                <a:solidFill>
                  <a:srgbClr val="F2F2F2"/>
                </a:solidFill>
              </a:defRPr>
            </a:lvl3pPr>
            <a:lvl4pPr>
              <a:defRPr sz="2400">
                <a:solidFill>
                  <a:srgbClr val="F2F2F2"/>
                </a:solidFill>
              </a:defRPr>
            </a:lvl4pPr>
            <a:lvl5pPr>
              <a:defRPr sz="2400">
                <a:solidFill>
                  <a:srgbClr val="F2F2F2"/>
                </a:solidFill>
              </a:defRPr>
            </a:lvl5pPr>
          </a:lstStyle>
          <a:p>
            <a:pPr lvl="0"/>
            <a:r>
              <a:rPr lang="en-US"/>
              <a:t>00:00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1341FF20-985B-4A9C-9ECE-655A7E239E70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7311000" y="5589001"/>
            <a:ext cx="4545000" cy="630050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0">
                <a:solidFill>
                  <a:srgbClr val="F2F2F2"/>
                </a:solidFill>
              </a:defRPr>
            </a:lvl1pPr>
            <a:lvl2pPr>
              <a:defRPr sz="2400">
                <a:solidFill>
                  <a:srgbClr val="F2F2F2"/>
                </a:solidFill>
              </a:defRPr>
            </a:lvl2pPr>
            <a:lvl3pPr>
              <a:defRPr sz="2400">
                <a:solidFill>
                  <a:srgbClr val="F2F2F2"/>
                </a:solidFill>
              </a:defRPr>
            </a:lvl3pPr>
            <a:lvl4pPr>
              <a:defRPr sz="2400">
                <a:solidFill>
                  <a:srgbClr val="F2F2F2"/>
                </a:solidFill>
              </a:defRPr>
            </a:lvl4pPr>
            <a:lvl5pPr>
              <a:defRPr sz="2400">
                <a:solidFill>
                  <a:srgbClr val="F2F2F2"/>
                </a:solidFill>
              </a:defRPr>
            </a:lvl5pPr>
          </a:lstStyle>
          <a:p>
            <a:pPr lvl="0"/>
            <a:r>
              <a:rPr lang="en-US"/>
              <a:t>[Description]</a:t>
            </a:r>
          </a:p>
        </p:txBody>
      </p:sp>
    </p:spTree>
    <p:extLst>
      <p:ext uri="{BB962C8B-B14F-4D97-AF65-F5344CB8AC3E}">
        <p14:creationId xmlns:p14="http://schemas.microsoft.com/office/powerpoint/2010/main" val="1408766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C5C2FD-0ED6-42E3-999D-A81EDC77D4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746A26-B0C3-4374-B2D3-86D61C5A51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71166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rgbClr val="1635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F25530CD-2927-405B-8540-946D84B92B32}"/>
              </a:ext>
            </a:extLst>
          </p:cNvPr>
          <p:cNvGrpSpPr/>
          <p:nvPr userDrawn="1"/>
        </p:nvGrpSpPr>
        <p:grpSpPr>
          <a:xfrm>
            <a:off x="516000" y="1584000"/>
            <a:ext cx="3218788" cy="3030457"/>
            <a:chOff x="3761921" y="345947"/>
            <a:chExt cx="3218788" cy="3030457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35171C49-DA46-43BC-BA65-48D139B65357}"/>
                </a:ext>
              </a:extLst>
            </p:cNvPr>
            <p:cNvSpPr/>
            <p:nvPr/>
          </p:nvSpPr>
          <p:spPr>
            <a:xfrm>
              <a:off x="4941297" y="2294351"/>
              <a:ext cx="667727" cy="479394"/>
            </a:xfrm>
            <a:custGeom>
              <a:avLst/>
              <a:gdLst>
                <a:gd name="connsiteX0" fmla="*/ 206349 w 667727"/>
                <a:gd name="connsiteY0" fmla="*/ 393205 h 479394"/>
                <a:gd name="connsiteX1" fmla="*/ 245042 w 667727"/>
                <a:gd name="connsiteY1" fmla="*/ 432071 h 479394"/>
                <a:gd name="connsiteX2" fmla="*/ 432006 w 667727"/>
                <a:gd name="connsiteY2" fmla="*/ 432071 h 479394"/>
                <a:gd name="connsiteX3" fmla="*/ 470700 w 667727"/>
                <a:gd name="connsiteY3" fmla="*/ 393205 h 479394"/>
                <a:gd name="connsiteX4" fmla="*/ 615374 w 667727"/>
                <a:gd name="connsiteY4" fmla="*/ 248702 h 479394"/>
                <a:gd name="connsiteX5" fmla="*/ 615374 w 667727"/>
                <a:gd name="connsiteY5" fmla="*/ 61738 h 479394"/>
                <a:gd name="connsiteX6" fmla="*/ 615374 w 667727"/>
                <a:gd name="connsiteY6" fmla="*/ 61738 h 479394"/>
                <a:gd name="connsiteX7" fmla="*/ 521892 w 667727"/>
                <a:gd name="connsiteY7" fmla="*/ 23044 h 479394"/>
                <a:gd name="connsiteX8" fmla="*/ 155156 w 667727"/>
                <a:gd name="connsiteY8" fmla="*/ 23044 h 479394"/>
                <a:gd name="connsiteX9" fmla="*/ 61846 w 667727"/>
                <a:gd name="connsiteY9" fmla="*/ 61738 h 479394"/>
                <a:gd name="connsiteX10" fmla="*/ 61846 w 667727"/>
                <a:gd name="connsiteY10" fmla="*/ 61738 h 479394"/>
                <a:gd name="connsiteX11" fmla="*/ 61572 w 667727"/>
                <a:gd name="connsiteY11" fmla="*/ 248428 h 479394"/>
                <a:gd name="connsiteX12" fmla="*/ 61846 w 667727"/>
                <a:gd name="connsiteY12" fmla="*/ 248702 h 47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67727" h="479394">
                  <a:moveTo>
                    <a:pt x="206349" y="393205"/>
                  </a:moveTo>
                  <a:lnTo>
                    <a:pt x="245042" y="432071"/>
                  </a:lnTo>
                  <a:cubicBezTo>
                    <a:pt x="296697" y="483623"/>
                    <a:pt x="380351" y="483623"/>
                    <a:pt x="432006" y="432071"/>
                  </a:cubicBezTo>
                  <a:lnTo>
                    <a:pt x="470700" y="393205"/>
                  </a:lnTo>
                  <a:lnTo>
                    <a:pt x="615374" y="248702"/>
                  </a:lnTo>
                  <a:cubicBezTo>
                    <a:pt x="666926" y="197047"/>
                    <a:pt x="666926" y="113393"/>
                    <a:pt x="615374" y="61738"/>
                  </a:cubicBezTo>
                  <a:lnTo>
                    <a:pt x="615374" y="61738"/>
                  </a:lnTo>
                  <a:cubicBezTo>
                    <a:pt x="590549" y="36998"/>
                    <a:pt x="556940" y="23096"/>
                    <a:pt x="521892" y="23044"/>
                  </a:cubicBezTo>
                  <a:lnTo>
                    <a:pt x="155156" y="23044"/>
                  </a:lnTo>
                  <a:cubicBezTo>
                    <a:pt x="120160" y="23096"/>
                    <a:pt x="86603" y="37015"/>
                    <a:pt x="61846" y="61738"/>
                  </a:cubicBezTo>
                  <a:lnTo>
                    <a:pt x="61846" y="61738"/>
                  </a:lnTo>
                  <a:cubicBezTo>
                    <a:pt x="10225" y="113205"/>
                    <a:pt x="10088" y="196791"/>
                    <a:pt x="61572" y="248428"/>
                  </a:cubicBezTo>
                  <a:cubicBezTo>
                    <a:pt x="61657" y="248514"/>
                    <a:pt x="61760" y="248617"/>
                    <a:pt x="61846" y="248702"/>
                  </a:cubicBezTo>
                  <a:close/>
                </a:path>
              </a:pathLst>
            </a:custGeom>
            <a:solidFill>
              <a:srgbClr val="F2F2F2"/>
            </a:solidFill>
            <a:ln w="170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51EEE446-1301-4D3F-99D2-C4E33545148F}"/>
                </a:ext>
              </a:extLst>
            </p:cNvPr>
            <p:cNvSpPr/>
            <p:nvPr/>
          </p:nvSpPr>
          <p:spPr>
            <a:xfrm>
              <a:off x="4509436" y="1654702"/>
              <a:ext cx="410909" cy="410909"/>
            </a:xfrm>
            <a:custGeom>
              <a:avLst/>
              <a:gdLst>
                <a:gd name="connsiteX0" fmla="*/ 396629 w 410909"/>
                <a:gd name="connsiteY0" fmla="*/ 209837 h 410909"/>
                <a:gd name="connsiteX1" fmla="*/ 209837 w 410909"/>
                <a:gd name="connsiteY1" fmla="*/ 396630 h 410909"/>
                <a:gd name="connsiteX2" fmla="*/ 23044 w 410909"/>
                <a:gd name="connsiteY2" fmla="*/ 209837 h 410909"/>
                <a:gd name="connsiteX3" fmla="*/ 209837 w 410909"/>
                <a:gd name="connsiteY3" fmla="*/ 23044 h 410909"/>
                <a:gd name="connsiteX4" fmla="*/ 396629 w 410909"/>
                <a:gd name="connsiteY4" fmla="*/ 209837 h 410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0909" h="410909">
                  <a:moveTo>
                    <a:pt x="396629" y="209837"/>
                  </a:moveTo>
                  <a:cubicBezTo>
                    <a:pt x="396629" y="313000"/>
                    <a:pt x="312999" y="396630"/>
                    <a:pt x="209837" y="396630"/>
                  </a:cubicBezTo>
                  <a:cubicBezTo>
                    <a:pt x="106674" y="396630"/>
                    <a:pt x="23044" y="313000"/>
                    <a:pt x="23044" y="209837"/>
                  </a:cubicBezTo>
                  <a:cubicBezTo>
                    <a:pt x="23044" y="106674"/>
                    <a:pt x="106674" y="23044"/>
                    <a:pt x="209837" y="23044"/>
                  </a:cubicBezTo>
                  <a:cubicBezTo>
                    <a:pt x="312999" y="23044"/>
                    <a:pt x="396629" y="106674"/>
                    <a:pt x="396629" y="209837"/>
                  </a:cubicBezTo>
                  <a:close/>
                </a:path>
              </a:pathLst>
            </a:custGeom>
            <a:solidFill>
              <a:srgbClr val="F2F2F2"/>
            </a:solidFill>
            <a:ln w="170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A9C266F5-3238-471E-A266-415C76AF5011}"/>
                </a:ext>
              </a:extLst>
            </p:cNvPr>
            <p:cNvSpPr/>
            <p:nvPr/>
          </p:nvSpPr>
          <p:spPr>
            <a:xfrm>
              <a:off x="5630533" y="1654702"/>
              <a:ext cx="410909" cy="410909"/>
            </a:xfrm>
            <a:custGeom>
              <a:avLst/>
              <a:gdLst>
                <a:gd name="connsiteX0" fmla="*/ 396629 w 410909"/>
                <a:gd name="connsiteY0" fmla="*/ 209837 h 410909"/>
                <a:gd name="connsiteX1" fmla="*/ 209837 w 410909"/>
                <a:gd name="connsiteY1" fmla="*/ 396630 h 410909"/>
                <a:gd name="connsiteX2" fmla="*/ 23044 w 410909"/>
                <a:gd name="connsiteY2" fmla="*/ 209837 h 410909"/>
                <a:gd name="connsiteX3" fmla="*/ 209837 w 410909"/>
                <a:gd name="connsiteY3" fmla="*/ 23044 h 410909"/>
                <a:gd name="connsiteX4" fmla="*/ 396629 w 410909"/>
                <a:gd name="connsiteY4" fmla="*/ 209837 h 410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0909" h="410909">
                  <a:moveTo>
                    <a:pt x="396629" y="209837"/>
                  </a:moveTo>
                  <a:cubicBezTo>
                    <a:pt x="396629" y="313000"/>
                    <a:pt x="313000" y="396630"/>
                    <a:pt x="209837" y="396630"/>
                  </a:cubicBezTo>
                  <a:cubicBezTo>
                    <a:pt x="106674" y="396630"/>
                    <a:pt x="23044" y="313000"/>
                    <a:pt x="23044" y="209837"/>
                  </a:cubicBezTo>
                  <a:cubicBezTo>
                    <a:pt x="23044" y="106674"/>
                    <a:pt x="106674" y="23044"/>
                    <a:pt x="209837" y="23044"/>
                  </a:cubicBezTo>
                  <a:cubicBezTo>
                    <a:pt x="312999" y="23044"/>
                    <a:pt x="396629" y="106674"/>
                    <a:pt x="396629" y="209837"/>
                  </a:cubicBezTo>
                  <a:close/>
                </a:path>
              </a:pathLst>
            </a:custGeom>
            <a:solidFill>
              <a:srgbClr val="F2F2F2"/>
            </a:solidFill>
            <a:ln w="170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056BAD0C-0046-4F32-B998-A9C095E49C2E}"/>
                </a:ext>
              </a:extLst>
            </p:cNvPr>
            <p:cNvSpPr/>
            <p:nvPr/>
          </p:nvSpPr>
          <p:spPr>
            <a:xfrm>
              <a:off x="3761921" y="345947"/>
              <a:ext cx="3218788" cy="3030457"/>
            </a:xfrm>
            <a:custGeom>
              <a:avLst/>
              <a:gdLst>
                <a:gd name="connsiteX0" fmla="*/ 176453 w 3218787"/>
                <a:gd name="connsiteY0" fmla="*/ 2455808 h 3030456"/>
                <a:gd name="connsiteX1" fmla="*/ 352288 w 3218787"/>
                <a:gd name="connsiteY1" fmla="*/ 2682835 h 3030456"/>
                <a:gd name="connsiteX2" fmla="*/ 580000 w 3218787"/>
                <a:gd name="connsiteY2" fmla="*/ 2858670 h 3030456"/>
                <a:gd name="connsiteX3" fmla="*/ 847947 w 3218787"/>
                <a:gd name="connsiteY3" fmla="*/ 2972526 h 3030456"/>
                <a:gd name="connsiteX4" fmla="*/ 1144144 w 3218787"/>
                <a:gd name="connsiteY4" fmla="*/ 3012761 h 3030456"/>
                <a:gd name="connsiteX5" fmla="*/ 1344975 w 3218787"/>
                <a:gd name="connsiteY5" fmla="*/ 2975437 h 3030456"/>
                <a:gd name="connsiteX6" fmla="*/ 1517900 w 3218787"/>
                <a:gd name="connsiteY6" fmla="*/ 2868087 h 3030456"/>
                <a:gd name="connsiteX7" fmla="*/ 1690824 w 3218787"/>
                <a:gd name="connsiteY7" fmla="*/ 2975437 h 3030456"/>
                <a:gd name="connsiteX8" fmla="*/ 1891656 w 3218787"/>
                <a:gd name="connsiteY8" fmla="*/ 3012761 h 3030456"/>
                <a:gd name="connsiteX9" fmla="*/ 2188024 w 3218787"/>
                <a:gd name="connsiteY9" fmla="*/ 2972526 h 3030456"/>
                <a:gd name="connsiteX10" fmla="*/ 2455800 w 3218787"/>
                <a:gd name="connsiteY10" fmla="*/ 2859355 h 3030456"/>
                <a:gd name="connsiteX11" fmla="*/ 2683170 w 3218787"/>
                <a:gd name="connsiteY11" fmla="*/ 2683520 h 3030456"/>
                <a:gd name="connsiteX12" fmla="*/ 2859004 w 3218787"/>
                <a:gd name="connsiteY12" fmla="*/ 2455808 h 3030456"/>
                <a:gd name="connsiteX13" fmla="*/ 2972860 w 3218787"/>
                <a:gd name="connsiteY13" fmla="*/ 2187860 h 3030456"/>
                <a:gd name="connsiteX14" fmla="*/ 3013095 w 3218787"/>
                <a:gd name="connsiteY14" fmla="*/ 1891492 h 3030456"/>
                <a:gd name="connsiteX15" fmla="*/ 3013095 w 3218787"/>
                <a:gd name="connsiteY15" fmla="*/ 1853654 h 3030456"/>
                <a:gd name="connsiteX16" fmla="*/ 2825960 w 3218787"/>
                <a:gd name="connsiteY16" fmla="*/ 1666690 h 3030456"/>
                <a:gd name="connsiteX17" fmla="*/ 2825960 w 3218787"/>
                <a:gd name="connsiteY17" fmla="*/ 1144151 h 3030456"/>
                <a:gd name="connsiteX18" fmla="*/ 2826988 w 3218787"/>
                <a:gd name="connsiteY18" fmla="*/ 1144151 h 3030456"/>
                <a:gd name="connsiteX19" fmla="*/ 2944782 w 3218787"/>
                <a:gd name="connsiteY19" fmla="*/ 1428534 h 3030456"/>
                <a:gd name="connsiteX20" fmla="*/ 3064955 w 3218787"/>
                <a:gd name="connsiteY20" fmla="*/ 1483622 h 3030456"/>
                <a:gd name="connsiteX21" fmla="*/ 3120051 w 3218787"/>
                <a:gd name="connsiteY21" fmla="*/ 1363443 h 3030456"/>
                <a:gd name="connsiteX22" fmla="*/ 3117363 w 3218787"/>
                <a:gd name="connsiteY22" fmla="*/ 1356967 h 3030456"/>
                <a:gd name="connsiteX23" fmla="*/ 2992207 w 3218787"/>
                <a:gd name="connsiteY23" fmla="*/ 1054949 h 3030456"/>
                <a:gd name="connsiteX24" fmla="*/ 3171124 w 3218787"/>
                <a:gd name="connsiteY24" fmla="*/ 876032 h 3030456"/>
                <a:gd name="connsiteX25" fmla="*/ 3176500 w 3218787"/>
                <a:gd name="connsiteY25" fmla="*/ 743938 h 3030456"/>
                <a:gd name="connsiteX26" fmla="*/ 3044410 w 3218787"/>
                <a:gd name="connsiteY26" fmla="*/ 738557 h 3030456"/>
                <a:gd name="connsiteX27" fmla="*/ 3038948 w 3218787"/>
                <a:gd name="connsiteY27" fmla="*/ 744027 h 3030456"/>
                <a:gd name="connsiteX28" fmla="*/ 2825960 w 3218787"/>
                <a:gd name="connsiteY28" fmla="*/ 957015 h 3030456"/>
                <a:gd name="connsiteX29" fmla="*/ 2825960 w 3218787"/>
                <a:gd name="connsiteY29" fmla="*/ 316510 h 3030456"/>
                <a:gd name="connsiteX30" fmla="*/ 2803189 w 3218787"/>
                <a:gd name="connsiteY30" fmla="*/ 201798 h 3030456"/>
                <a:gd name="connsiteX31" fmla="*/ 2532503 w 3218787"/>
                <a:gd name="connsiteY31" fmla="*/ 23053 h 3030456"/>
                <a:gd name="connsiteX32" fmla="*/ 2421557 w 3218787"/>
                <a:gd name="connsiteY32" fmla="*/ 45653 h 3030456"/>
                <a:gd name="connsiteX33" fmla="*/ 2328076 w 3218787"/>
                <a:gd name="connsiteY33" fmla="*/ 108659 h 3030456"/>
                <a:gd name="connsiteX34" fmla="*/ 1853647 w 3218787"/>
                <a:gd name="connsiteY34" fmla="*/ 583602 h 3030456"/>
                <a:gd name="connsiteX35" fmla="*/ 1182153 w 3218787"/>
                <a:gd name="connsiteY35" fmla="*/ 583602 h 3030456"/>
                <a:gd name="connsiteX36" fmla="*/ 707724 w 3218787"/>
                <a:gd name="connsiteY36" fmla="*/ 108659 h 3030456"/>
                <a:gd name="connsiteX37" fmla="*/ 613557 w 3218787"/>
                <a:gd name="connsiteY37" fmla="*/ 45139 h 3030456"/>
                <a:gd name="connsiteX38" fmla="*/ 503297 w 3218787"/>
                <a:gd name="connsiteY38" fmla="*/ 23053 h 3030456"/>
                <a:gd name="connsiteX39" fmla="*/ 296130 w 3218787"/>
                <a:gd name="connsiteY39" fmla="*/ 108659 h 3030456"/>
                <a:gd name="connsiteX40" fmla="*/ 233295 w 3218787"/>
                <a:gd name="connsiteY40" fmla="*/ 201285 h 3030456"/>
                <a:gd name="connsiteX41" fmla="*/ 210010 w 3218787"/>
                <a:gd name="connsiteY41" fmla="*/ 315826 h 3030456"/>
                <a:gd name="connsiteX42" fmla="*/ 210010 w 3218787"/>
                <a:gd name="connsiteY42" fmla="*/ 957358 h 3030456"/>
                <a:gd name="connsiteX43" fmla="*/ 120614 w 3218787"/>
                <a:gd name="connsiteY43" fmla="*/ 1054754 h 3030456"/>
                <a:gd name="connsiteX44" fmla="*/ 210010 w 3218787"/>
                <a:gd name="connsiteY44" fmla="*/ 1144151 h 3030456"/>
                <a:gd name="connsiteX45" fmla="*/ 210010 w 3218787"/>
                <a:gd name="connsiteY45" fmla="*/ 1666690 h 3030456"/>
                <a:gd name="connsiteX46" fmla="*/ 23047 w 3218787"/>
                <a:gd name="connsiteY46" fmla="*/ 1853654 h 3030456"/>
                <a:gd name="connsiteX47" fmla="*/ 23047 w 3218787"/>
                <a:gd name="connsiteY47" fmla="*/ 1891492 h 3030456"/>
                <a:gd name="connsiteX48" fmla="*/ 63624 w 3218787"/>
                <a:gd name="connsiteY48" fmla="*/ 2188716 h 3030456"/>
                <a:gd name="connsiteX49" fmla="*/ 176453 w 3218787"/>
                <a:gd name="connsiteY49" fmla="*/ 2455808 h 3030456"/>
                <a:gd name="connsiteX50" fmla="*/ 396803 w 3218787"/>
                <a:gd name="connsiteY50" fmla="*/ 315654 h 3030456"/>
                <a:gd name="connsiteX51" fmla="*/ 428135 w 3218787"/>
                <a:gd name="connsiteY51" fmla="*/ 240492 h 3030456"/>
                <a:gd name="connsiteX52" fmla="*/ 503297 w 3218787"/>
                <a:gd name="connsiteY52" fmla="*/ 210530 h 3030456"/>
                <a:gd name="connsiteX53" fmla="*/ 574863 w 3218787"/>
                <a:gd name="connsiteY53" fmla="*/ 241177 h 3030456"/>
                <a:gd name="connsiteX54" fmla="*/ 1105621 w 3218787"/>
                <a:gd name="connsiteY54" fmla="*/ 771935 h 3030456"/>
                <a:gd name="connsiteX55" fmla="*/ 1929836 w 3218787"/>
                <a:gd name="connsiteY55" fmla="*/ 771935 h 3030456"/>
                <a:gd name="connsiteX56" fmla="*/ 2459567 w 3218787"/>
                <a:gd name="connsiteY56" fmla="*/ 243574 h 3030456"/>
                <a:gd name="connsiteX57" fmla="*/ 2493809 w 3218787"/>
                <a:gd name="connsiteY57" fmla="*/ 220118 h 3030456"/>
                <a:gd name="connsiteX58" fmla="*/ 2533188 w 3218787"/>
                <a:gd name="connsiteY58" fmla="*/ 211386 h 3030456"/>
                <a:gd name="connsiteX59" fmla="*/ 2608350 w 3218787"/>
                <a:gd name="connsiteY59" fmla="*/ 242033 h 3030456"/>
                <a:gd name="connsiteX60" fmla="*/ 2639682 w 3218787"/>
                <a:gd name="connsiteY60" fmla="*/ 318051 h 3030456"/>
                <a:gd name="connsiteX61" fmla="*/ 2639682 w 3218787"/>
                <a:gd name="connsiteY61" fmla="*/ 957187 h 3030456"/>
                <a:gd name="connsiteX62" fmla="*/ 396803 w 3218787"/>
                <a:gd name="connsiteY62" fmla="*/ 957187 h 3030456"/>
                <a:gd name="connsiteX63" fmla="*/ 396803 w 3218787"/>
                <a:gd name="connsiteY63" fmla="*/ 1744763 h 3030456"/>
                <a:gd name="connsiteX64" fmla="*/ 396803 w 3218787"/>
                <a:gd name="connsiteY64" fmla="*/ 1145520 h 3030456"/>
                <a:gd name="connsiteX65" fmla="*/ 2639682 w 3218787"/>
                <a:gd name="connsiteY65" fmla="*/ 1145520 h 3030456"/>
                <a:gd name="connsiteX66" fmla="*/ 2639682 w 3218787"/>
                <a:gd name="connsiteY66" fmla="*/ 1744763 h 3030456"/>
                <a:gd name="connsiteX67" fmla="*/ 2825104 w 3218787"/>
                <a:gd name="connsiteY67" fmla="*/ 1930186 h 3030456"/>
                <a:gd name="connsiteX68" fmla="*/ 2790006 w 3218787"/>
                <a:gd name="connsiteY68" fmla="*/ 2148482 h 3030456"/>
                <a:gd name="connsiteX69" fmla="*/ 2706112 w 3218787"/>
                <a:gd name="connsiteY69" fmla="*/ 2349827 h 3030456"/>
                <a:gd name="connsiteX70" fmla="*/ 2577703 w 3218787"/>
                <a:gd name="connsiteY70" fmla="*/ 2526518 h 3030456"/>
                <a:gd name="connsiteX71" fmla="*/ 2409059 w 3218787"/>
                <a:gd name="connsiteY71" fmla="*/ 2670336 h 3030456"/>
                <a:gd name="connsiteX72" fmla="*/ 1892341 w 3218787"/>
                <a:gd name="connsiteY72" fmla="*/ 2826482 h 3030456"/>
                <a:gd name="connsiteX73" fmla="*/ 1767527 w 3218787"/>
                <a:gd name="connsiteY73" fmla="*/ 2806793 h 3030456"/>
                <a:gd name="connsiteX74" fmla="*/ 1671819 w 3218787"/>
                <a:gd name="connsiteY74" fmla="*/ 2753546 h 3030456"/>
                <a:gd name="connsiteX75" fmla="*/ 1593062 w 3218787"/>
                <a:gd name="connsiteY75" fmla="*/ 2673932 h 3030456"/>
                <a:gd name="connsiteX76" fmla="*/ 1534507 w 3218787"/>
                <a:gd name="connsiteY76" fmla="*/ 2597058 h 3030456"/>
                <a:gd name="connsiteX77" fmla="*/ 1501806 w 3218787"/>
                <a:gd name="connsiteY77" fmla="*/ 2597058 h 3030456"/>
                <a:gd name="connsiteX78" fmla="*/ 1443251 w 3218787"/>
                <a:gd name="connsiteY78" fmla="*/ 2673932 h 3030456"/>
                <a:gd name="connsiteX79" fmla="*/ 1364494 w 3218787"/>
                <a:gd name="connsiteY79" fmla="*/ 2753546 h 3030456"/>
                <a:gd name="connsiteX80" fmla="*/ 1268786 w 3218787"/>
                <a:gd name="connsiteY80" fmla="*/ 2806793 h 3030456"/>
                <a:gd name="connsiteX81" fmla="*/ 1143972 w 3218787"/>
                <a:gd name="connsiteY81" fmla="*/ 2826482 h 3030456"/>
                <a:gd name="connsiteX82" fmla="*/ 459124 w 3218787"/>
                <a:gd name="connsiteY82" fmla="*/ 2526518 h 3030456"/>
                <a:gd name="connsiteX83" fmla="*/ 330715 w 3218787"/>
                <a:gd name="connsiteY83" fmla="*/ 2349827 h 3030456"/>
                <a:gd name="connsiteX84" fmla="*/ 246821 w 3218787"/>
                <a:gd name="connsiteY84" fmla="*/ 2148482 h 3030456"/>
                <a:gd name="connsiteX85" fmla="*/ 211722 w 3218787"/>
                <a:gd name="connsiteY85" fmla="*/ 1930186 h 3030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3218787" h="3030456">
                  <a:moveTo>
                    <a:pt x="176453" y="2455808"/>
                  </a:moveTo>
                  <a:cubicBezTo>
                    <a:pt x="224906" y="2538828"/>
                    <a:pt x="284020" y="2615155"/>
                    <a:pt x="352288" y="2682835"/>
                  </a:cubicBezTo>
                  <a:cubicBezTo>
                    <a:pt x="420581" y="2750687"/>
                    <a:pt x="497077" y="2809755"/>
                    <a:pt x="580000" y="2858670"/>
                  </a:cubicBezTo>
                  <a:cubicBezTo>
                    <a:pt x="663967" y="2908150"/>
                    <a:pt x="754047" y="2946416"/>
                    <a:pt x="847947" y="2972526"/>
                  </a:cubicBezTo>
                  <a:cubicBezTo>
                    <a:pt x="944373" y="2999441"/>
                    <a:pt x="1044036" y="3012967"/>
                    <a:pt x="1144144" y="3012761"/>
                  </a:cubicBezTo>
                  <a:cubicBezTo>
                    <a:pt x="1212834" y="3013001"/>
                    <a:pt x="1280959" y="3000331"/>
                    <a:pt x="1344975" y="2975437"/>
                  </a:cubicBezTo>
                  <a:cubicBezTo>
                    <a:pt x="1408735" y="2950594"/>
                    <a:pt x="1467341" y="2914194"/>
                    <a:pt x="1517900" y="2868087"/>
                  </a:cubicBezTo>
                  <a:cubicBezTo>
                    <a:pt x="1568459" y="2914194"/>
                    <a:pt x="1627065" y="2950594"/>
                    <a:pt x="1690824" y="2975437"/>
                  </a:cubicBezTo>
                  <a:cubicBezTo>
                    <a:pt x="1754840" y="3000331"/>
                    <a:pt x="1822965" y="3012984"/>
                    <a:pt x="1891656" y="3012761"/>
                  </a:cubicBezTo>
                  <a:cubicBezTo>
                    <a:pt x="1991815" y="3012984"/>
                    <a:pt x="2091546" y="2999441"/>
                    <a:pt x="2188024" y="2972526"/>
                  </a:cubicBezTo>
                  <a:cubicBezTo>
                    <a:pt x="2281797" y="2946502"/>
                    <a:pt x="2371803" y="2908476"/>
                    <a:pt x="2455800" y="2859355"/>
                  </a:cubicBezTo>
                  <a:cubicBezTo>
                    <a:pt x="2538941" y="2810919"/>
                    <a:pt x="2615387" y="2751816"/>
                    <a:pt x="2683170" y="2683520"/>
                  </a:cubicBezTo>
                  <a:cubicBezTo>
                    <a:pt x="2751021" y="2615223"/>
                    <a:pt x="2810089" y="2538726"/>
                    <a:pt x="2859004" y="2455808"/>
                  </a:cubicBezTo>
                  <a:cubicBezTo>
                    <a:pt x="2908485" y="2371845"/>
                    <a:pt x="2946751" y="2281753"/>
                    <a:pt x="2972860" y="2187860"/>
                  </a:cubicBezTo>
                  <a:cubicBezTo>
                    <a:pt x="2999860" y="2091399"/>
                    <a:pt x="3013403" y="1991668"/>
                    <a:pt x="3013095" y="1891492"/>
                  </a:cubicBezTo>
                  <a:lnTo>
                    <a:pt x="3013095" y="1853654"/>
                  </a:lnTo>
                  <a:lnTo>
                    <a:pt x="2825960" y="1666690"/>
                  </a:lnTo>
                  <a:lnTo>
                    <a:pt x="2825960" y="1144151"/>
                  </a:lnTo>
                  <a:lnTo>
                    <a:pt x="2826988" y="1144151"/>
                  </a:lnTo>
                  <a:lnTo>
                    <a:pt x="2944782" y="1428534"/>
                  </a:lnTo>
                  <a:cubicBezTo>
                    <a:pt x="2962759" y="1476932"/>
                    <a:pt x="3016571" y="1501595"/>
                    <a:pt x="3064955" y="1483622"/>
                  </a:cubicBezTo>
                  <a:cubicBezTo>
                    <a:pt x="3113357" y="1465646"/>
                    <a:pt x="3138029" y="1411841"/>
                    <a:pt x="3120051" y="1363443"/>
                  </a:cubicBezTo>
                  <a:cubicBezTo>
                    <a:pt x="3119230" y="1361251"/>
                    <a:pt x="3118340" y="1359090"/>
                    <a:pt x="3117363" y="1356967"/>
                  </a:cubicBezTo>
                  <a:lnTo>
                    <a:pt x="2992207" y="1054949"/>
                  </a:lnTo>
                  <a:lnTo>
                    <a:pt x="3171124" y="876032"/>
                  </a:lnTo>
                  <a:cubicBezTo>
                    <a:pt x="3209082" y="841041"/>
                    <a:pt x="3211496" y="781901"/>
                    <a:pt x="3176500" y="743938"/>
                  </a:cubicBezTo>
                  <a:cubicBezTo>
                    <a:pt x="3141521" y="705976"/>
                    <a:pt x="3082368" y="703567"/>
                    <a:pt x="3044410" y="738557"/>
                  </a:cubicBezTo>
                  <a:cubicBezTo>
                    <a:pt x="3042510" y="740305"/>
                    <a:pt x="3040695" y="742129"/>
                    <a:pt x="3038948" y="744027"/>
                  </a:cubicBezTo>
                  <a:lnTo>
                    <a:pt x="2825960" y="957015"/>
                  </a:lnTo>
                  <a:lnTo>
                    <a:pt x="2825960" y="316510"/>
                  </a:lnTo>
                  <a:cubicBezTo>
                    <a:pt x="2826286" y="277120"/>
                    <a:pt x="2818530" y="238078"/>
                    <a:pt x="2803189" y="201798"/>
                  </a:cubicBezTo>
                  <a:cubicBezTo>
                    <a:pt x="2757595" y="92800"/>
                    <a:pt x="2650639" y="22174"/>
                    <a:pt x="2532503" y="23053"/>
                  </a:cubicBezTo>
                  <a:cubicBezTo>
                    <a:pt x="2494357" y="22872"/>
                    <a:pt x="2456588" y="30566"/>
                    <a:pt x="2421557" y="45653"/>
                  </a:cubicBezTo>
                  <a:cubicBezTo>
                    <a:pt x="2386665" y="60488"/>
                    <a:pt x="2354922" y="81876"/>
                    <a:pt x="2328076" y="108659"/>
                  </a:cubicBezTo>
                  <a:lnTo>
                    <a:pt x="1853647" y="583602"/>
                  </a:lnTo>
                  <a:lnTo>
                    <a:pt x="1182153" y="583602"/>
                  </a:lnTo>
                  <a:lnTo>
                    <a:pt x="707724" y="108659"/>
                  </a:lnTo>
                  <a:cubicBezTo>
                    <a:pt x="680763" y="81565"/>
                    <a:pt x="648777" y="59989"/>
                    <a:pt x="613557" y="45139"/>
                  </a:cubicBezTo>
                  <a:cubicBezTo>
                    <a:pt x="578681" y="30376"/>
                    <a:pt x="541167" y="22862"/>
                    <a:pt x="503297" y="23053"/>
                  </a:cubicBezTo>
                  <a:cubicBezTo>
                    <a:pt x="425560" y="22671"/>
                    <a:pt x="350923" y="53513"/>
                    <a:pt x="296130" y="108659"/>
                  </a:cubicBezTo>
                  <a:cubicBezTo>
                    <a:pt x="269493" y="135263"/>
                    <a:pt x="248167" y="166698"/>
                    <a:pt x="233295" y="201285"/>
                  </a:cubicBezTo>
                  <a:cubicBezTo>
                    <a:pt x="217600" y="237414"/>
                    <a:pt x="209666" y="276436"/>
                    <a:pt x="210010" y="315826"/>
                  </a:cubicBezTo>
                  <a:lnTo>
                    <a:pt x="210010" y="957358"/>
                  </a:lnTo>
                  <a:cubicBezTo>
                    <a:pt x="158429" y="959567"/>
                    <a:pt x="118405" y="1003173"/>
                    <a:pt x="120614" y="1054754"/>
                  </a:cubicBezTo>
                  <a:cubicBezTo>
                    <a:pt x="122690" y="1103239"/>
                    <a:pt x="161525" y="1142074"/>
                    <a:pt x="210010" y="1144151"/>
                  </a:cubicBezTo>
                  <a:lnTo>
                    <a:pt x="210010" y="1666690"/>
                  </a:lnTo>
                  <a:lnTo>
                    <a:pt x="23047" y="1853654"/>
                  </a:lnTo>
                  <a:lnTo>
                    <a:pt x="23047" y="1891492"/>
                  </a:lnTo>
                  <a:cubicBezTo>
                    <a:pt x="22843" y="1991959"/>
                    <a:pt x="36497" y="2091981"/>
                    <a:pt x="63624" y="2188716"/>
                  </a:cubicBezTo>
                  <a:cubicBezTo>
                    <a:pt x="89629" y="2282216"/>
                    <a:pt x="127549" y="2371982"/>
                    <a:pt x="176453" y="2455808"/>
                  </a:cubicBezTo>
                  <a:close/>
                  <a:moveTo>
                    <a:pt x="396803" y="315654"/>
                  </a:moveTo>
                  <a:cubicBezTo>
                    <a:pt x="396087" y="287286"/>
                    <a:pt x="407481" y="259954"/>
                    <a:pt x="428135" y="240492"/>
                  </a:cubicBezTo>
                  <a:cubicBezTo>
                    <a:pt x="448230" y="220941"/>
                    <a:pt x="475262" y="210165"/>
                    <a:pt x="503297" y="210530"/>
                  </a:cubicBezTo>
                  <a:cubicBezTo>
                    <a:pt x="530362" y="210417"/>
                    <a:pt x="556268" y="221512"/>
                    <a:pt x="574863" y="241177"/>
                  </a:cubicBezTo>
                  <a:lnTo>
                    <a:pt x="1105621" y="771935"/>
                  </a:lnTo>
                  <a:lnTo>
                    <a:pt x="1929836" y="771935"/>
                  </a:lnTo>
                  <a:lnTo>
                    <a:pt x="2459567" y="243574"/>
                  </a:lnTo>
                  <a:cubicBezTo>
                    <a:pt x="2469531" y="233823"/>
                    <a:pt x="2481122" y="225886"/>
                    <a:pt x="2493809" y="220118"/>
                  </a:cubicBezTo>
                  <a:cubicBezTo>
                    <a:pt x="2506136" y="214345"/>
                    <a:pt x="2519576" y="211364"/>
                    <a:pt x="2533188" y="211386"/>
                  </a:cubicBezTo>
                  <a:cubicBezTo>
                    <a:pt x="2561352" y="211011"/>
                    <a:pt x="2588472" y="222068"/>
                    <a:pt x="2608350" y="242033"/>
                  </a:cubicBezTo>
                  <a:cubicBezTo>
                    <a:pt x="2628930" y="261906"/>
                    <a:pt x="2640281" y="289455"/>
                    <a:pt x="2639682" y="318051"/>
                  </a:cubicBezTo>
                  <a:lnTo>
                    <a:pt x="2639682" y="957187"/>
                  </a:lnTo>
                  <a:lnTo>
                    <a:pt x="396803" y="957187"/>
                  </a:lnTo>
                  <a:close/>
                  <a:moveTo>
                    <a:pt x="396803" y="1744763"/>
                  </a:moveTo>
                  <a:lnTo>
                    <a:pt x="396803" y="1145520"/>
                  </a:lnTo>
                  <a:lnTo>
                    <a:pt x="2639682" y="1145520"/>
                  </a:lnTo>
                  <a:lnTo>
                    <a:pt x="2639682" y="1744763"/>
                  </a:lnTo>
                  <a:lnTo>
                    <a:pt x="2825104" y="1930186"/>
                  </a:lnTo>
                  <a:cubicBezTo>
                    <a:pt x="2822399" y="2004115"/>
                    <a:pt x="2810603" y="2077428"/>
                    <a:pt x="2790006" y="2148482"/>
                  </a:cubicBezTo>
                  <a:cubicBezTo>
                    <a:pt x="2769837" y="2218593"/>
                    <a:pt x="2741690" y="2286136"/>
                    <a:pt x="2706112" y="2349827"/>
                  </a:cubicBezTo>
                  <a:cubicBezTo>
                    <a:pt x="2670654" y="2413724"/>
                    <a:pt x="2627526" y="2473049"/>
                    <a:pt x="2577703" y="2526518"/>
                  </a:cubicBezTo>
                  <a:cubicBezTo>
                    <a:pt x="2527230" y="2580810"/>
                    <a:pt x="2470644" y="2629075"/>
                    <a:pt x="2409059" y="2670336"/>
                  </a:cubicBezTo>
                  <a:cubicBezTo>
                    <a:pt x="2409059" y="2670336"/>
                    <a:pt x="2208912" y="2826482"/>
                    <a:pt x="1892341" y="2826482"/>
                  </a:cubicBezTo>
                  <a:cubicBezTo>
                    <a:pt x="1849897" y="2827373"/>
                    <a:pt x="1807625" y="2820712"/>
                    <a:pt x="1767527" y="2806793"/>
                  </a:cubicBezTo>
                  <a:cubicBezTo>
                    <a:pt x="1732994" y="2794243"/>
                    <a:pt x="1700686" y="2776283"/>
                    <a:pt x="1671819" y="2753546"/>
                  </a:cubicBezTo>
                  <a:cubicBezTo>
                    <a:pt x="1642645" y="2730055"/>
                    <a:pt x="1616227" y="2703363"/>
                    <a:pt x="1593062" y="2673932"/>
                  </a:cubicBezTo>
                  <a:cubicBezTo>
                    <a:pt x="1573886" y="2649791"/>
                    <a:pt x="1554368" y="2623938"/>
                    <a:pt x="1534507" y="2597058"/>
                  </a:cubicBezTo>
                  <a:lnTo>
                    <a:pt x="1501806" y="2597058"/>
                  </a:lnTo>
                  <a:cubicBezTo>
                    <a:pt x="1482117" y="2623938"/>
                    <a:pt x="1462427" y="2649791"/>
                    <a:pt x="1443251" y="2673932"/>
                  </a:cubicBezTo>
                  <a:cubicBezTo>
                    <a:pt x="1420138" y="2703398"/>
                    <a:pt x="1393703" y="2730107"/>
                    <a:pt x="1364494" y="2753546"/>
                  </a:cubicBezTo>
                  <a:cubicBezTo>
                    <a:pt x="1335627" y="2776283"/>
                    <a:pt x="1303320" y="2794243"/>
                    <a:pt x="1268786" y="2806793"/>
                  </a:cubicBezTo>
                  <a:cubicBezTo>
                    <a:pt x="1228688" y="2820712"/>
                    <a:pt x="1186416" y="2827373"/>
                    <a:pt x="1143972" y="2826482"/>
                  </a:cubicBezTo>
                  <a:cubicBezTo>
                    <a:pt x="883850" y="2826362"/>
                    <a:pt x="635594" y="2717625"/>
                    <a:pt x="459124" y="2526518"/>
                  </a:cubicBezTo>
                  <a:cubicBezTo>
                    <a:pt x="409407" y="2472963"/>
                    <a:pt x="366296" y="2413655"/>
                    <a:pt x="330715" y="2349827"/>
                  </a:cubicBezTo>
                  <a:cubicBezTo>
                    <a:pt x="295206" y="2286102"/>
                    <a:pt x="267060" y="2218559"/>
                    <a:pt x="246821" y="2148482"/>
                  </a:cubicBezTo>
                  <a:cubicBezTo>
                    <a:pt x="226222" y="2077428"/>
                    <a:pt x="214434" y="2004115"/>
                    <a:pt x="211722" y="1930186"/>
                  </a:cubicBezTo>
                  <a:close/>
                </a:path>
              </a:pathLst>
            </a:custGeom>
            <a:solidFill>
              <a:srgbClr val="F2F2F2"/>
            </a:solidFill>
            <a:ln w="170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28A9D11E-D54A-4FEA-A857-0CBE30FAFB5E}"/>
              </a:ext>
            </a:extLst>
          </p:cNvPr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2356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2944E4-DFBD-4D80-8BE9-4B7D8273F0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789000"/>
            <a:ext cx="10755000" cy="1439999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US" sz="4800" dirty="0">
                <a:solidFill>
                  <a:srgbClr val="F2F2F2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C7F090-7C54-404E-810B-772A9C7A9B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5229000"/>
            <a:ext cx="10755000" cy="72000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800">
                <a:solidFill>
                  <a:srgbClr val="F2F2F2"/>
                </a:solidFill>
              </a:defRPr>
            </a:lvl1pPr>
          </a:lstStyle>
          <a:p>
            <a:pPr marL="0" lvl="0" indent="0">
              <a:lnSpc>
                <a:spcPct val="90000"/>
              </a:lnSpc>
              <a:spcBef>
                <a:spcPts val="0"/>
              </a:spcBef>
              <a:buNone/>
            </a:pPr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55817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250"/>
                            </p:stCondLst>
                            <p:childTnLst>
                              <p:par>
                                <p:cTn id="22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" grpId="0"/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C61474-E1D8-49CF-9DDE-DCC2E7D60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B1EEBC-DA39-4A18-AB77-AB656738F8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6000" y="1584000"/>
            <a:ext cx="5625000" cy="49950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832915-A233-45C3-AFFB-646A7643F4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31000" y="1584000"/>
            <a:ext cx="5625000" cy="49950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53612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12DA5C-1C41-4F59-909D-F8D55B72A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000" y="324001"/>
            <a:ext cx="11520000" cy="945000"/>
          </a:xfrm>
        </p:spPr>
        <p:txBody>
          <a:bodyPr/>
          <a:lstStyle>
            <a:lvl1pPr>
              <a:defRPr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4681D0-41C1-4C53-8346-E0BB076587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6001" y="1584001"/>
            <a:ext cx="5625000" cy="675000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235689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77D85A-33DC-44D3-8E68-EF482C0150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36001" y="2349000"/>
            <a:ext cx="5625000" cy="423000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262626"/>
                </a:solidFill>
              </a:defRPr>
            </a:lvl1pPr>
            <a:lvl2pPr marL="457200" indent="0">
              <a:buNone/>
              <a:defRPr sz="1800">
                <a:solidFill>
                  <a:srgbClr val="262626"/>
                </a:solidFill>
              </a:defRPr>
            </a:lvl2pPr>
            <a:lvl3pPr marL="914400" indent="0">
              <a:buNone/>
              <a:defRPr sz="1600">
                <a:solidFill>
                  <a:srgbClr val="262626"/>
                </a:solidFill>
              </a:defRPr>
            </a:lvl3pPr>
            <a:lvl4pPr marL="1371600" indent="0">
              <a:buNone/>
              <a:defRPr sz="1400">
                <a:solidFill>
                  <a:srgbClr val="262626"/>
                </a:solidFill>
              </a:defRPr>
            </a:lvl4pPr>
            <a:lvl5pPr marL="1828800" indent="0">
              <a:buNone/>
              <a:defRPr sz="1400">
                <a:solidFill>
                  <a:srgbClr val="262626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A18350-DF7B-4AF2-B6AD-6CE9F23723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31000" y="1584001"/>
            <a:ext cx="5625000" cy="675000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235689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E8AA6EB-050E-4A2C-9A66-0E30954A22F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31000" y="2349000"/>
            <a:ext cx="5625000" cy="423000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262626"/>
                </a:solidFill>
              </a:defRPr>
            </a:lvl1pPr>
            <a:lvl2pPr marL="457200" indent="0">
              <a:buNone/>
              <a:defRPr sz="1800">
                <a:solidFill>
                  <a:srgbClr val="262626"/>
                </a:solidFill>
              </a:defRPr>
            </a:lvl2pPr>
            <a:lvl3pPr marL="914400" indent="0">
              <a:buNone/>
              <a:defRPr sz="1600">
                <a:solidFill>
                  <a:srgbClr val="262626"/>
                </a:solidFill>
              </a:defRPr>
            </a:lvl3pPr>
            <a:lvl4pPr marL="1371600" indent="0">
              <a:buNone/>
              <a:defRPr sz="1400">
                <a:solidFill>
                  <a:srgbClr val="262626"/>
                </a:solidFill>
              </a:defRPr>
            </a:lvl4pPr>
            <a:lvl5pPr marL="1828800" indent="0">
              <a:buNone/>
              <a:defRPr sz="1400">
                <a:solidFill>
                  <a:srgbClr val="262626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60897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12DA5C-1C41-4F59-909D-F8D55B72A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000" y="324001"/>
            <a:ext cx="11520000" cy="945000"/>
          </a:xfrm>
        </p:spPr>
        <p:txBody>
          <a:bodyPr/>
          <a:lstStyle>
            <a:lvl1pPr>
              <a:defRPr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77D85A-33DC-44D3-8E68-EF482C0150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36001" y="1584000"/>
            <a:ext cx="5625000" cy="499500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262626"/>
                </a:solidFill>
              </a:defRPr>
            </a:lvl1pPr>
            <a:lvl2pPr marL="457200" indent="0">
              <a:buNone/>
              <a:defRPr sz="1800">
                <a:solidFill>
                  <a:srgbClr val="262626"/>
                </a:solidFill>
              </a:defRPr>
            </a:lvl2pPr>
            <a:lvl3pPr marL="914400" indent="0">
              <a:buNone/>
              <a:defRPr sz="1600">
                <a:solidFill>
                  <a:srgbClr val="262626"/>
                </a:solidFill>
              </a:defRPr>
            </a:lvl3pPr>
            <a:lvl4pPr marL="1371600" indent="0">
              <a:buNone/>
              <a:defRPr sz="1400">
                <a:solidFill>
                  <a:srgbClr val="262626"/>
                </a:solidFill>
              </a:defRPr>
            </a:lvl4pPr>
            <a:lvl5pPr marL="1828800" indent="0">
              <a:buNone/>
              <a:defRPr sz="1400">
                <a:solidFill>
                  <a:srgbClr val="262626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E8AA6EB-050E-4A2C-9A66-0E30954A22FB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231000" y="1584000"/>
            <a:ext cx="5625000" cy="4995000"/>
          </a:xfrm>
          <a:solidFill>
            <a:schemeClr val="bg1"/>
          </a:solidFill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rgbClr val="262626"/>
                </a:solidFill>
                <a:latin typeface="Consolas" panose="020B0609020204030204" pitchFamily="49" charset="0"/>
              </a:defRPr>
            </a:lvl1pPr>
            <a:lvl2pPr marL="457200" indent="0">
              <a:buNone/>
              <a:defRPr sz="1800">
                <a:solidFill>
                  <a:srgbClr val="262626"/>
                </a:solidFill>
                <a:latin typeface="Consolas" panose="020B0609020204030204" pitchFamily="49" charset="0"/>
              </a:defRPr>
            </a:lvl2pPr>
            <a:lvl3pPr marL="914400" indent="0">
              <a:buNone/>
              <a:defRPr sz="1600">
                <a:solidFill>
                  <a:srgbClr val="262626"/>
                </a:solidFill>
                <a:latin typeface="Consolas" panose="020B0609020204030204" pitchFamily="49" charset="0"/>
              </a:defRPr>
            </a:lvl3pPr>
            <a:lvl4pPr marL="1371600" indent="0">
              <a:buNone/>
              <a:defRPr sz="1400">
                <a:solidFill>
                  <a:srgbClr val="262626"/>
                </a:solidFill>
                <a:latin typeface="Consolas" panose="020B0609020204030204" pitchFamily="49" charset="0"/>
              </a:defRPr>
            </a:lvl4pPr>
            <a:lvl5pPr marL="1828800" indent="0">
              <a:buNone/>
              <a:defRPr sz="1400">
                <a:solidFill>
                  <a:srgbClr val="262626"/>
                </a:solidFill>
                <a:latin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here</a:t>
            </a:r>
          </a:p>
        </p:txBody>
      </p:sp>
    </p:spTree>
    <p:extLst>
      <p:ext uri="{BB962C8B-B14F-4D97-AF65-F5344CB8AC3E}">
        <p14:creationId xmlns:p14="http://schemas.microsoft.com/office/powerpoint/2010/main" val="341260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be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12DA5C-1C41-4F59-909D-F8D55B72A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000" y="324001"/>
            <a:ext cx="11520000" cy="945000"/>
          </a:xfrm>
        </p:spPr>
        <p:txBody>
          <a:bodyPr/>
          <a:lstStyle>
            <a:lvl1pPr>
              <a:defRPr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77D85A-33DC-44D3-8E68-EF482C0150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36000" y="1584000"/>
            <a:ext cx="11519999" cy="94500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262626"/>
                </a:solidFill>
              </a:defRPr>
            </a:lvl1pPr>
            <a:lvl2pPr marL="457200" indent="0">
              <a:buNone/>
              <a:defRPr sz="1800">
                <a:solidFill>
                  <a:srgbClr val="262626"/>
                </a:solidFill>
              </a:defRPr>
            </a:lvl2pPr>
            <a:lvl3pPr marL="914400" indent="0">
              <a:buNone/>
              <a:defRPr sz="1600">
                <a:solidFill>
                  <a:srgbClr val="262626"/>
                </a:solidFill>
              </a:defRPr>
            </a:lvl3pPr>
            <a:lvl4pPr marL="1371600" indent="0">
              <a:buNone/>
              <a:defRPr sz="1400">
                <a:solidFill>
                  <a:srgbClr val="262626"/>
                </a:solidFill>
              </a:defRPr>
            </a:lvl4pPr>
            <a:lvl5pPr marL="1828800" indent="0">
              <a:buNone/>
              <a:defRPr sz="1400">
                <a:solidFill>
                  <a:srgbClr val="262626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E8AA6EB-050E-4A2C-9A66-0E30954A22FB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336000" y="2709000"/>
            <a:ext cx="11520000" cy="3870000"/>
          </a:xfr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2000" dirty="0">
                <a:latin typeface="Consolas" panose="020B0609020204030204" pitchFamily="49" charset="0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/>
              <a:t>Code here</a:t>
            </a:r>
          </a:p>
        </p:txBody>
      </p:sp>
    </p:spTree>
    <p:extLst>
      <p:ext uri="{BB962C8B-B14F-4D97-AF65-F5344CB8AC3E}">
        <p14:creationId xmlns:p14="http://schemas.microsoft.com/office/powerpoint/2010/main" val="878777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fu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12DA5C-1C41-4F59-909D-F8D55B72A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000" y="324001"/>
            <a:ext cx="11520000" cy="945000"/>
          </a:xfrm>
        </p:spPr>
        <p:txBody>
          <a:bodyPr/>
          <a:lstStyle>
            <a:lvl1pPr>
              <a:defRPr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E8AA6EB-050E-4A2C-9A66-0E30954A22FB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336000" y="1584000"/>
            <a:ext cx="11520000" cy="4995000"/>
          </a:xfr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2000" dirty="0">
                <a:latin typeface="Consolas" panose="020B0609020204030204" pitchFamily="49" charset="0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/>
              <a:t>Code here</a:t>
            </a:r>
          </a:p>
        </p:txBody>
      </p:sp>
    </p:spTree>
    <p:extLst>
      <p:ext uri="{BB962C8B-B14F-4D97-AF65-F5344CB8AC3E}">
        <p14:creationId xmlns:p14="http://schemas.microsoft.com/office/powerpoint/2010/main" val="2577420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sv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6.sv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5.png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4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458D74E-3187-41D0-AB8B-F1C0CF7FE1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000" y="324001"/>
            <a:ext cx="11520000" cy="9449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2A4FD7-22A1-4101-98EC-9774108174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6000" y="1584000"/>
            <a:ext cx="11520000" cy="4994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54E343-EF8D-4E2A-BBB5-B9905CABFAC1}"/>
              </a:ext>
            </a:extLst>
          </p:cNvPr>
          <p:cNvSpPr/>
          <p:nvPr userDrawn="1"/>
        </p:nvSpPr>
        <p:spPr>
          <a:xfrm>
            <a:off x="1776000" y="-711000"/>
            <a:ext cx="720000" cy="315000"/>
          </a:xfrm>
          <a:prstGeom prst="rect">
            <a:avLst/>
          </a:prstGeom>
          <a:solidFill>
            <a:srgbClr val="2356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B8F3ECC-1004-48B3-BB1B-3A3BAE09AEDC}"/>
              </a:ext>
            </a:extLst>
          </p:cNvPr>
          <p:cNvSpPr/>
          <p:nvPr userDrawn="1"/>
        </p:nvSpPr>
        <p:spPr>
          <a:xfrm>
            <a:off x="1056000" y="-396000"/>
            <a:ext cx="720000" cy="315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8C1E4AA-0136-4853-A4FF-F85F4D52669F}"/>
              </a:ext>
            </a:extLst>
          </p:cNvPr>
          <p:cNvSpPr/>
          <p:nvPr userDrawn="1"/>
        </p:nvSpPr>
        <p:spPr>
          <a:xfrm>
            <a:off x="2496000" y="-396000"/>
            <a:ext cx="720000" cy="315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CD09EA1A-01C7-499C-8D78-0580056AA492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4251000" y="-891000"/>
            <a:ext cx="495000" cy="673333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C66C5DB2-3EE4-4C6F-BD9B-571CB9690FEE}"/>
              </a:ext>
            </a:extLst>
          </p:cNvPr>
          <p:cNvPicPr>
            <a:picLocks noChangeAspect="1"/>
          </p:cNvPicPr>
          <p:nvPr userDrawn="1"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3261000" y="-531000"/>
            <a:ext cx="912649" cy="31500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EE386FFC-9EE6-4482-8E4E-473BC48274DC}"/>
              </a:ext>
            </a:extLst>
          </p:cNvPr>
          <p:cNvPicPr>
            <a:picLocks noChangeAspect="1"/>
          </p:cNvPicPr>
          <p:nvPr userDrawn="1"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5061000" y="-891000"/>
            <a:ext cx="2569140" cy="726952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E141C557-EE0F-4931-9188-E65FFDC28ABB}"/>
              </a:ext>
            </a:extLst>
          </p:cNvPr>
          <p:cNvSpPr/>
          <p:nvPr userDrawn="1"/>
        </p:nvSpPr>
        <p:spPr>
          <a:xfrm>
            <a:off x="1056000" y="-711000"/>
            <a:ext cx="720000" cy="315000"/>
          </a:xfrm>
          <a:prstGeom prst="rect">
            <a:avLst/>
          </a:prstGeom>
          <a:solidFill>
            <a:srgbClr val="3076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E91E93B-7A79-4D1C-845A-D2D5C8CA5748}"/>
              </a:ext>
            </a:extLst>
          </p:cNvPr>
          <p:cNvSpPr/>
          <p:nvPr userDrawn="1"/>
        </p:nvSpPr>
        <p:spPr>
          <a:xfrm>
            <a:off x="2496000" y="-711000"/>
            <a:ext cx="720000" cy="315000"/>
          </a:xfrm>
          <a:prstGeom prst="rect">
            <a:avLst/>
          </a:prstGeom>
          <a:solidFill>
            <a:srgbClr val="1635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DBB6A2B-F7CB-4E7F-A317-A6279D2CF8A8}"/>
              </a:ext>
            </a:extLst>
          </p:cNvPr>
          <p:cNvSpPr/>
          <p:nvPr userDrawn="1"/>
        </p:nvSpPr>
        <p:spPr>
          <a:xfrm>
            <a:off x="1776000" y="-396000"/>
            <a:ext cx="720000" cy="315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47090D7-2952-473F-9F45-9F6B406E959F}"/>
              </a:ext>
            </a:extLst>
          </p:cNvPr>
          <p:cNvSpPr/>
          <p:nvPr userDrawn="1"/>
        </p:nvSpPr>
        <p:spPr>
          <a:xfrm>
            <a:off x="336000" y="-711000"/>
            <a:ext cx="720000" cy="63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9108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6" r:id="rId2"/>
    <p:sldLayoutId id="2147483650" r:id="rId3"/>
    <p:sldLayoutId id="2147483667" r:id="rId4"/>
    <p:sldLayoutId id="2147483652" r:id="rId5"/>
    <p:sldLayoutId id="2147483653" r:id="rId6"/>
    <p:sldLayoutId id="2147483668" r:id="rId7"/>
    <p:sldLayoutId id="2147483669" r:id="rId8"/>
    <p:sldLayoutId id="2147483670" r:id="rId9"/>
    <p:sldLayoutId id="2147483654" r:id="rId10"/>
    <p:sldLayoutId id="2147483655" r:id="rId11"/>
    <p:sldLayoutId id="2147483657" r:id="rId12"/>
    <p:sldLayoutId id="2147483665" r:id="rId13"/>
    <p:sldLayoutId id="2147483671" r:id="rId14"/>
    <p:sldLayoutId id="2147483672" r:id="rId15"/>
    <p:sldLayoutId id="2147483673" r:id="rId16"/>
    <p:sldLayoutId id="2147483674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 spc="-1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4000"/>
        </a:lnSpc>
        <a:spcBef>
          <a:spcPts val="1000"/>
        </a:spcBef>
        <a:buFont typeface="Arial" panose="020B0604020202020204" pitchFamily="34" charset="0"/>
        <a:buNone/>
        <a:defRPr sz="2000" kern="1200" spc="-50" baseline="0">
          <a:solidFill>
            <a:srgbClr val="262626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114000"/>
        </a:lnSpc>
        <a:spcBef>
          <a:spcPts val="500"/>
        </a:spcBef>
        <a:buFont typeface="Arial" panose="020B0604020202020204" pitchFamily="34" charset="0"/>
        <a:buNone/>
        <a:defRPr sz="1800" kern="1200" spc="-50" baseline="0">
          <a:solidFill>
            <a:srgbClr val="262626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114000"/>
        </a:lnSpc>
        <a:spcBef>
          <a:spcPts val="500"/>
        </a:spcBef>
        <a:buFont typeface="Arial" panose="020B0604020202020204" pitchFamily="34" charset="0"/>
        <a:buNone/>
        <a:defRPr sz="1600" kern="1200" spc="-50" baseline="0">
          <a:solidFill>
            <a:srgbClr val="262626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114000"/>
        </a:lnSpc>
        <a:spcBef>
          <a:spcPts val="500"/>
        </a:spcBef>
        <a:buFont typeface="Arial" panose="020B0604020202020204" pitchFamily="34" charset="0"/>
        <a:buNone/>
        <a:defRPr sz="1400" kern="1200" spc="-50" baseline="0">
          <a:solidFill>
            <a:srgbClr val="262626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114000"/>
        </a:lnSpc>
        <a:spcBef>
          <a:spcPts val="500"/>
        </a:spcBef>
        <a:buFont typeface="Arial" panose="020B0604020202020204" pitchFamily="34" charset="0"/>
        <a:buNone/>
        <a:defRPr sz="1400" kern="1200" spc="-50" baseline="0">
          <a:solidFill>
            <a:srgbClr val="262626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svg"/><Relationship Id="rId13" Type="http://schemas.openxmlformats.org/officeDocument/2006/relationships/image" Target="../media/image74.png"/><Relationship Id="rId18" Type="http://schemas.openxmlformats.org/officeDocument/2006/relationships/image" Target="../media/image79.svg"/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12" Type="http://schemas.openxmlformats.org/officeDocument/2006/relationships/image" Target="../media/image73.svg"/><Relationship Id="rId17" Type="http://schemas.openxmlformats.org/officeDocument/2006/relationships/image" Target="../media/image78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77.svg"/><Relationship Id="rId20" Type="http://schemas.openxmlformats.org/officeDocument/2006/relationships/image" Target="../media/image81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7.svg"/><Relationship Id="rId11" Type="http://schemas.openxmlformats.org/officeDocument/2006/relationships/image" Target="../media/image72.png"/><Relationship Id="rId5" Type="http://schemas.openxmlformats.org/officeDocument/2006/relationships/image" Target="../media/image66.png"/><Relationship Id="rId15" Type="http://schemas.openxmlformats.org/officeDocument/2006/relationships/image" Target="../media/image76.png"/><Relationship Id="rId10" Type="http://schemas.openxmlformats.org/officeDocument/2006/relationships/image" Target="../media/image71.svg"/><Relationship Id="rId19" Type="http://schemas.openxmlformats.org/officeDocument/2006/relationships/image" Target="../media/image80.png"/><Relationship Id="rId4" Type="http://schemas.openxmlformats.org/officeDocument/2006/relationships/image" Target="../media/image65.svg"/><Relationship Id="rId9" Type="http://schemas.openxmlformats.org/officeDocument/2006/relationships/image" Target="../media/image70.png"/><Relationship Id="rId14" Type="http://schemas.openxmlformats.org/officeDocument/2006/relationships/image" Target="../media/image75.sv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5" Type="http://schemas.openxmlformats.org/officeDocument/2006/relationships/image" Target="../media/image3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Relationship Id="rId14" Type="http://schemas.openxmlformats.org/officeDocument/2006/relationships/image" Target="../media/image2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eg"/><Relationship Id="rId13" Type="http://schemas.openxmlformats.org/officeDocument/2006/relationships/image" Target="../media/image41.jpeg"/><Relationship Id="rId18" Type="http://schemas.openxmlformats.org/officeDocument/2006/relationships/image" Target="../media/image46.png"/><Relationship Id="rId3" Type="http://schemas.openxmlformats.org/officeDocument/2006/relationships/image" Target="../media/image31.png"/><Relationship Id="rId7" Type="http://schemas.openxmlformats.org/officeDocument/2006/relationships/image" Target="../media/image35.tiff"/><Relationship Id="rId12" Type="http://schemas.openxmlformats.org/officeDocument/2006/relationships/image" Target="../media/image40.jpeg"/><Relationship Id="rId17" Type="http://schemas.openxmlformats.org/officeDocument/2006/relationships/image" Target="../media/image45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44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4.tiff"/><Relationship Id="rId11" Type="http://schemas.openxmlformats.org/officeDocument/2006/relationships/image" Target="../media/image39.jpeg"/><Relationship Id="rId5" Type="http://schemas.openxmlformats.org/officeDocument/2006/relationships/image" Target="../media/image33.tiff"/><Relationship Id="rId15" Type="http://schemas.openxmlformats.org/officeDocument/2006/relationships/image" Target="../media/image43.jpeg"/><Relationship Id="rId10" Type="http://schemas.openxmlformats.org/officeDocument/2006/relationships/image" Target="../media/image38.jpeg"/><Relationship Id="rId19" Type="http://schemas.openxmlformats.org/officeDocument/2006/relationships/image" Target="../media/image47.png"/><Relationship Id="rId4" Type="http://schemas.openxmlformats.org/officeDocument/2006/relationships/image" Target="../media/image32.png"/><Relationship Id="rId9" Type="http://schemas.openxmlformats.org/officeDocument/2006/relationships/image" Target="../media/image37.jpeg"/><Relationship Id="rId14" Type="http://schemas.openxmlformats.org/officeDocument/2006/relationships/image" Target="../media/image4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59.jpeg"/><Relationship Id="rId3" Type="http://schemas.openxmlformats.org/officeDocument/2006/relationships/image" Target="../media/image49.emf"/><Relationship Id="rId7" Type="http://schemas.openxmlformats.org/officeDocument/2006/relationships/image" Target="../media/image53.tiff"/><Relationship Id="rId12" Type="http://schemas.openxmlformats.org/officeDocument/2006/relationships/image" Target="../media/image5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2.tiff"/><Relationship Id="rId11" Type="http://schemas.openxmlformats.org/officeDocument/2006/relationships/image" Target="../media/image57.png"/><Relationship Id="rId5" Type="http://schemas.openxmlformats.org/officeDocument/2006/relationships/image" Target="../media/image51.png"/><Relationship Id="rId10" Type="http://schemas.openxmlformats.org/officeDocument/2006/relationships/image" Target="../media/image56.png"/><Relationship Id="rId4" Type="http://schemas.openxmlformats.org/officeDocument/2006/relationships/image" Target="../media/image50.png"/><Relationship Id="rId9" Type="http://schemas.openxmlformats.org/officeDocument/2006/relationships/image" Target="../media/image55.tiff"/><Relationship Id="rId14" Type="http://schemas.openxmlformats.org/officeDocument/2006/relationships/image" Target="../media/image6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6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EB051579-52C7-4D72-88DE-1436711C3E2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使用 </a:t>
            </a:r>
            <a:r>
              <a:rPr lang="en-US" altLang="zh-TW" dirty="0"/>
              <a:t>Office 365 </a:t>
            </a:r>
            <a:r>
              <a:rPr lang="zh-TW" altLang="en-US" dirty="0"/>
              <a:t>建立生產力應用程式</a:t>
            </a:r>
            <a:br>
              <a:rPr lang="en-US" altLang="zh-TW" dirty="0"/>
            </a:br>
            <a:endParaRPr lang="en-US" dirty="0"/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1A19BF77-EB67-4DFE-96AF-79942A6DB21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sz="3200" dirty="0" err="1"/>
              <a:t>Alan.Liu</a:t>
            </a:r>
            <a:endParaRPr lang="en-US" sz="3200" dirty="0"/>
          </a:p>
          <a:p>
            <a:endParaRPr 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4806BA5-23CC-4577-8DAF-1B8F2F780D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2960" y="5994000"/>
            <a:ext cx="1213802" cy="491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508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1E4F236-E5F0-465E-939D-EE0F3AFE3AE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8333"/>
          <a:stretch/>
        </p:blipFill>
        <p:spPr>
          <a:xfrm>
            <a:off x="7010400" y="1985888"/>
            <a:ext cx="4398109" cy="40339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5E15C52-5555-4A0F-BCB6-1A5D60743266}"/>
              </a:ext>
            </a:extLst>
          </p:cNvPr>
          <p:cNvSpPr txBox="1"/>
          <p:nvPr/>
        </p:nvSpPr>
        <p:spPr>
          <a:xfrm>
            <a:off x="685800" y="1976490"/>
            <a:ext cx="6702156" cy="4119510"/>
          </a:xfrm>
          <a:prstGeom prst="rect">
            <a:avLst/>
          </a:prstGeom>
          <a:noFill/>
        </p:spPr>
        <p:txBody>
          <a:bodyPr wrap="square" lIns="179259" tIns="143407" rIns="179259" bIns="143407" rtlCol="0">
            <a:spAutoFit/>
          </a:bodyPr>
          <a:lstStyle/>
          <a:p>
            <a:pPr defTabSz="914192">
              <a:lnSpc>
                <a:spcPct val="114000"/>
              </a:lnSpc>
            </a:pPr>
            <a:r>
              <a:rPr lang="en-US" sz="2000" spc="-50">
                <a:solidFill>
                  <a:srgbClr val="1A1A1A"/>
                </a:solidFill>
                <a:latin typeface="Segoe UI (body)"/>
                <a:cs typeface="Segoe UI Semilight" panose="020B0402040204020203" pitchFamily="34" charset="0"/>
              </a:rPr>
              <a:t>Tools to help you build your app</a:t>
            </a:r>
          </a:p>
          <a:p>
            <a:pPr marL="336145" indent="-336145" defTabSz="914192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sz="2000" spc="-50">
                <a:solidFill>
                  <a:srgbClr val="1A1A1A"/>
                </a:solidFill>
                <a:latin typeface="Segoe UI (body)"/>
                <a:cs typeface="Segoe UI Semilight" panose="020B0402040204020203" pitchFamily="34" charset="0"/>
              </a:rPr>
              <a:t>Define your app’s manifest through simple forms</a:t>
            </a:r>
          </a:p>
          <a:p>
            <a:pPr marL="336145" indent="-336145" defTabSz="914192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sz="2000" spc="-50">
                <a:solidFill>
                  <a:srgbClr val="1A1A1A"/>
                </a:solidFill>
                <a:latin typeface="Segoe UI (body)"/>
                <a:cs typeface="Segoe UI Semilight" panose="020B0402040204020203" pitchFamily="34" charset="0"/>
              </a:rPr>
              <a:t>Card visualizer and code snippet generator</a:t>
            </a:r>
          </a:p>
          <a:p>
            <a:pPr marL="336145" indent="-336145" defTabSz="914192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sz="2000" spc="-50">
                <a:solidFill>
                  <a:srgbClr val="1A1A1A"/>
                </a:solidFill>
                <a:latin typeface="Segoe UI (body)"/>
                <a:cs typeface="Segoe UI Semilight" panose="020B0402040204020203" pitchFamily="34" charset="0"/>
              </a:rPr>
              <a:t>Web UI control library</a:t>
            </a:r>
          </a:p>
          <a:p>
            <a:pPr marL="336145" indent="-336145" defTabSz="914192">
              <a:lnSpc>
                <a:spcPct val="114000"/>
              </a:lnSpc>
              <a:buFont typeface="Arial" panose="020B0604020202020204" pitchFamily="34" charset="0"/>
              <a:buChar char="•"/>
            </a:pPr>
            <a:endParaRPr lang="en-US" sz="2000" spc="-50">
              <a:solidFill>
                <a:srgbClr val="1A1A1A"/>
              </a:solidFill>
              <a:latin typeface="Segoe UI (body)"/>
              <a:cs typeface="Segoe UI Semilight" panose="020B0402040204020203" pitchFamily="34" charset="0"/>
            </a:endParaRPr>
          </a:p>
          <a:p>
            <a:pPr defTabSz="914192">
              <a:lnSpc>
                <a:spcPct val="114000"/>
              </a:lnSpc>
            </a:pPr>
            <a:r>
              <a:rPr lang="en-US" sz="2000" b="1" spc="-50">
                <a:solidFill>
                  <a:srgbClr val="235689"/>
                </a:solidFill>
                <a:latin typeface="Segoe UI (body)"/>
                <a:cs typeface="Segoe UI Semilight" panose="020B0402040204020203" pitchFamily="34" charset="0"/>
              </a:rPr>
              <a:t>New: </a:t>
            </a:r>
            <a:r>
              <a:rPr lang="en-US" sz="2000" spc="-50">
                <a:solidFill>
                  <a:srgbClr val="0D0D0D"/>
                </a:solidFill>
                <a:latin typeface="Segoe UI (body)"/>
                <a:cs typeface="Segoe UI Semilight" panose="020B0402040204020203" pitchFamily="34" charset="0"/>
              </a:rPr>
              <a:t>find documentation topics via chat</a:t>
            </a:r>
          </a:p>
          <a:p>
            <a:pPr defTabSz="914192">
              <a:lnSpc>
                <a:spcPct val="114000"/>
              </a:lnSpc>
            </a:pPr>
            <a:endParaRPr lang="en-US" sz="2000" spc="-50">
              <a:solidFill>
                <a:srgbClr val="D83B01"/>
              </a:solidFill>
              <a:latin typeface="Segoe UI (body)"/>
              <a:cs typeface="Segoe UI Semilight" panose="020B0402040204020203" pitchFamily="34" charset="0"/>
            </a:endParaRPr>
          </a:p>
          <a:p>
            <a:pPr defTabSz="914192">
              <a:lnSpc>
                <a:spcPct val="114000"/>
              </a:lnSpc>
            </a:pPr>
            <a:r>
              <a:rPr lang="en-US" sz="2000" b="1" spc="-50">
                <a:solidFill>
                  <a:srgbClr val="235689"/>
                </a:solidFill>
                <a:latin typeface="Segoe UI (body)"/>
                <a:cs typeface="Segoe UI Semilight" panose="020B0402040204020203" pitchFamily="34" charset="0"/>
              </a:rPr>
              <a:t>New: </a:t>
            </a:r>
            <a:r>
              <a:rPr lang="en-US" sz="2000" spc="-50">
                <a:solidFill>
                  <a:srgbClr val="0D0D0D"/>
                </a:solidFill>
                <a:latin typeface="Segoe UI (body)"/>
                <a:cs typeface="Segoe UI Semilight" panose="020B0402040204020203" pitchFamily="34" charset="0"/>
              </a:rPr>
              <a:t>Teams App Studio saves </a:t>
            </a:r>
            <a:r>
              <a:rPr lang="en-US" sz="2000" spc="-50">
                <a:solidFill>
                  <a:srgbClr val="1A1A1A"/>
                </a:solidFill>
                <a:latin typeface="Segoe UI (body)"/>
                <a:cs typeface="Segoe UI Semilight" panose="020B0402040204020203" pitchFamily="34" charset="0"/>
              </a:rPr>
              <a:t>your app manifest in the cloud</a:t>
            </a:r>
          </a:p>
          <a:p>
            <a:pPr defTabSz="914192">
              <a:lnSpc>
                <a:spcPct val="114000"/>
              </a:lnSpc>
            </a:pPr>
            <a:endParaRPr lang="en-US" sz="2000" spc="-50">
              <a:solidFill>
                <a:srgbClr val="1A1A1A"/>
              </a:solidFill>
              <a:latin typeface="Segoe UI (body)"/>
              <a:cs typeface="Segoe UI Semilight" panose="020B0402040204020203" pitchFamily="34" charset="0"/>
            </a:endParaRPr>
          </a:p>
          <a:p>
            <a:pPr defTabSz="914192">
              <a:lnSpc>
                <a:spcPct val="114000"/>
              </a:lnSpc>
            </a:pPr>
            <a:r>
              <a:rPr lang="en-US" sz="2000" b="1" spc="-50">
                <a:solidFill>
                  <a:srgbClr val="235689"/>
                </a:solidFill>
                <a:latin typeface="Segoe UI (body)"/>
                <a:cs typeface="Segoe UI Semilight" panose="020B0402040204020203" pitchFamily="34" charset="0"/>
              </a:rPr>
              <a:t>New: </a:t>
            </a:r>
            <a:r>
              <a:rPr lang="en-US" sz="2000" spc="-50">
                <a:solidFill>
                  <a:srgbClr val="1A1A1A"/>
                </a:solidFill>
                <a:latin typeface="Segoe UI (body)"/>
                <a:cs typeface="Segoe UI Semilight" panose="020B0402040204020203" pitchFamily="34" charset="0"/>
              </a:rPr>
              <a:t>in-app registration with Azure Bot Service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07383B6-D1CE-414A-A0BB-FF640FEA680A}"/>
              </a:ext>
            </a:extLst>
          </p:cNvPr>
          <p:cNvSpPr txBox="1">
            <a:spLocks/>
          </p:cNvSpPr>
          <p:nvPr/>
        </p:nvSpPr>
        <p:spPr>
          <a:xfrm>
            <a:off x="336000" y="609600"/>
            <a:ext cx="11520000" cy="9449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spc="-1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pc="-50"/>
              <a:t>Get up and running using the Teams </a:t>
            </a:r>
          </a:p>
          <a:p>
            <a:r>
              <a:rPr lang="en-US" altLang="zh-CN" spc="-50"/>
              <a:t>App Studio</a:t>
            </a:r>
            <a:endParaRPr lang="en-US" spc="-50"/>
          </a:p>
        </p:txBody>
      </p:sp>
    </p:spTree>
    <p:extLst>
      <p:ext uri="{BB962C8B-B14F-4D97-AF65-F5344CB8AC3E}">
        <p14:creationId xmlns:p14="http://schemas.microsoft.com/office/powerpoint/2010/main" val="3129936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97070">
        <p:fade/>
      </p:transition>
    </mc:Choice>
    <mc:Fallback xmlns="">
      <p:transition spd="med" advTm="9707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FF639E8-51CB-474B-BF97-D4D9993D1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Create a Bot</a:t>
            </a:r>
            <a:r>
              <a:rPr lang="en-US"/>
              <a:t>	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8F8618B-E039-45DE-9402-FB2F1BB148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755009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ight Brace 7">
            <a:extLst>
              <a:ext uri="{FF2B5EF4-FFF2-40B4-BE49-F238E27FC236}">
                <a16:creationId xmlns:a16="http://schemas.microsoft.com/office/drawing/2014/main" id="{2511140B-91AB-412F-A1D4-B7F512AB1361}"/>
              </a:ext>
            </a:extLst>
          </p:cNvPr>
          <p:cNvSpPr/>
          <p:nvPr/>
        </p:nvSpPr>
        <p:spPr>
          <a:xfrm>
            <a:off x="1692789" y="1451301"/>
            <a:ext cx="248385" cy="5017034"/>
          </a:xfrm>
          <a:prstGeom prst="rightBrace">
            <a:avLst>
              <a:gd name="adj1" fmla="val 8333"/>
              <a:gd name="adj2" fmla="val 50316"/>
            </a:avLst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rgbClr val="1A1A1A"/>
              </a:solidFill>
              <a:latin typeface="Segoe UI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5413653-5EB1-4144-AA31-3098F21B5D37}"/>
              </a:ext>
            </a:extLst>
          </p:cNvPr>
          <p:cNvGrpSpPr/>
          <p:nvPr/>
        </p:nvGrpSpPr>
        <p:grpSpPr>
          <a:xfrm>
            <a:off x="2032265" y="3481546"/>
            <a:ext cx="1095337" cy="1304572"/>
            <a:chOff x="2031687" y="3349275"/>
            <a:chExt cx="1095493" cy="1304757"/>
          </a:xfrm>
        </p:grpSpPr>
        <p:pic>
          <p:nvPicPr>
            <p:cNvPr id="10" name="Graphic 9" descr="Document">
              <a:extLst>
                <a:ext uri="{FF2B5EF4-FFF2-40B4-BE49-F238E27FC236}">
                  <a16:creationId xmlns:a16="http://schemas.microsoft.com/office/drawing/2014/main" id="{97F66B54-40C9-4D07-9239-CAB6C03F20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114219" y="3349275"/>
              <a:ext cx="914400" cy="91440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7AD33D7-F04B-42DD-A192-DFC001CD734D}"/>
                </a:ext>
              </a:extLst>
            </p:cNvPr>
            <p:cNvSpPr txBox="1"/>
            <p:nvPr/>
          </p:nvSpPr>
          <p:spPr>
            <a:xfrm>
              <a:off x="2031687" y="4160820"/>
              <a:ext cx="1095493" cy="493212"/>
            </a:xfrm>
            <a:prstGeom prst="rect">
              <a:avLst/>
            </a:prstGeom>
            <a:noFill/>
          </p:spPr>
          <p:txBody>
            <a:bodyPr wrap="none" lIns="182854" tIns="146284" rIns="182854" bIns="14628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>
                  <a:solidFill>
                    <a:srgbClr val="235689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Manifest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270A8ACD-24D4-47F6-958F-85B231EE4566}"/>
              </a:ext>
            </a:extLst>
          </p:cNvPr>
          <p:cNvSpPr txBox="1"/>
          <p:nvPr/>
        </p:nvSpPr>
        <p:spPr>
          <a:xfrm>
            <a:off x="509284" y="1051449"/>
            <a:ext cx="1328829" cy="493142"/>
          </a:xfrm>
          <a:prstGeom prst="rect">
            <a:avLst/>
          </a:prstGeom>
          <a:noFill/>
        </p:spPr>
        <p:txBody>
          <a:bodyPr wrap="none" lIns="182854" tIns="146284" rIns="182854" bIns="14628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>
                <a:solidFill>
                  <a:srgbClr val="235689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Capabilities</a:t>
            </a:r>
          </a:p>
        </p:txBody>
      </p:sp>
      <p:sp>
        <p:nvSpPr>
          <p:cNvPr id="14" name="Flowchart: Magnetic Disk 13">
            <a:extLst>
              <a:ext uri="{FF2B5EF4-FFF2-40B4-BE49-F238E27FC236}">
                <a16:creationId xmlns:a16="http://schemas.microsoft.com/office/drawing/2014/main" id="{4A472FE0-7267-4852-BE5D-CC22BB42BBFE}"/>
              </a:ext>
            </a:extLst>
          </p:cNvPr>
          <p:cNvSpPr/>
          <p:nvPr/>
        </p:nvSpPr>
        <p:spPr bwMode="auto">
          <a:xfrm>
            <a:off x="3906331" y="1496223"/>
            <a:ext cx="739872" cy="882562"/>
          </a:xfrm>
          <a:prstGeom prst="flowChartMagneticDisk">
            <a:avLst/>
          </a:prstGeom>
          <a:solidFill>
            <a:schemeClr val="bg1"/>
          </a:solidFill>
          <a:ln w="19050">
            <a:solidFill>
              <a:srgbClr val="3076BC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00">
                <a:solidFill>
                  <a:srgbClr val="002050"/>
                </a:soli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rPr>
              <a:t>My Apps</a:t>
            </a:r>
          </a:p>
        </p:txBody>
      </p:sp>
      <p:sp>
        <p:nvSpPr>
          <p:cNvPr id="15" name="Flowchart: Magnetic Disk 14">
            <a:extLst>
              <a:ext uri="{FF2B5EF4-FFF2-40B4-BE49-F238E27FC236}">
                <a16:creationId xmlns:a16="http://schemas.microsoft.com/office/drawing/2014/main" id="{40FF45BB-9804-4D1F-B882-242CF54BCAD0}"/>
              </a:ext>
            </a:extLst>
          </p:cNvPr>
          <p:cNvSpPr/>
          <p:nvPr/>
        </p:nvSpPr>
        <p:spPr bwMode="auto">
          <a:xfrm>
            <a:off x="3906331" y="2844433"/>
            <a:ext cx="739872" cy="882562"/>
          </a:xfrm>
          <a:prstGeom prst="flowChartMagneticDisk">
            <a:avLst/>
          </a:prstGeom>
          <a:solidFill>
            <a:schemeClr val="bg1"/>
          </a:solidFill>
          <a:ln w="19050">
            <a:solidFill>
              <a:srgbClr val="3076BC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00">
                <a:solidFill>
                  <a:srgbClr val="002050"/>
                </a:soli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rPr>
              <a:t>Team Apps</a:t>
            </a:r>
          </a:p>
        </p:txBody>
      </p:sp>
      <p:sp>
        <p:nvSpPr>
          <p:cNvPr id="16" name="Flowchart: Magnetic Disk 15">
            <a:extLst>
              <a:ext uri="{FF2B5EF4-FFF2-40B4-BE49-F238E27FC236}">
                <a16:creationId xmlns:a16="http://schemas.microsoft.com/office/drawing/2014/main" id="{684C59A5-BE32-4337-BF99-80C5B1EF0CD8}"/>
              </a:ext>
            </a:extLst>
          </p:cNvPr>
          <p:cNvSpPr/>
          <p:nvPr/>
        </p:nvSpPr>
        <p:spPr bwMode="auto">
          <a:xfrm>
            <a:off x="3906331" y="4192644"/>
            <a:ext cx="739872" cy="882562"/>
          </a:xfrm>
          <a:prstGeom prst="flowChartMagneticDisk">
            <a:avLst/>
          </a:prstGeom>
          <a:solidFill>
            <a:schemeClr val="bg1"/>
          </a:solidFill>
          <a:ln w="19050">
            <a:solidFill>
              <a:srgbClr val="3076BC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80">
                <a:solidFill>
                  <a:srgbClr val="002050"/>
                </a:soli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rPr>
              <a:t>Global</a:t>
            </a:r>
            <a:r>
              <a:rPr lang="en-US" sz="1100">
                <a:solidFill>
                  <a:srgbClr val="002050"/>
                </a:soli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rPr>
              <a:t> Apps</a:t>
            </a:r>
          </a:p>
        </p:txBody>
      </p:sp>
      <p:sp>
        <p:nvSpPr>
          <p:cNvPr id="17" name="Flowchart: Magnetic Disk 16">
            <a:extLst>
              <a:ext uri="{FF2B5EF4-FFF2-40B4-BE49-F238E27FC236}">
                <a16:creationId xmlns:a16="http://schemas.microsoft.com/office/drawing/2014/main" id="{D42A0CBD-A998-4466-A3C6-F157276780B7}"/>
              </a:ext>
            </a:extLst>
          </p:cNvPr>
          <p:cNvSpPr/>
          <p:nvPr/>
        </p:nvSpPr>
        <p:spPr bwMode="auto">
          <a:xfrm>
            <a:off x="3906331" y="5540854"/>
            <a:ext cx="739872" cy="882562"/>
          </a:xfrm>
          <a:prstGeom prst="flowChartMagneticDisk">
            <a:avLst/>
          </a:prstGeom>
          <a:solidFill>
            <a:schemeClr val="bg1"/>
          </a:solidFill>
          <a:ln w="19050">
            <a:solidFill>
              <a:srgbClr val="3076BC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80">
                <a:solidFill>
                  <a:srgbClr val="002050"/>
                </a:soli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rPr>
              <a:t>LOB</a:t>
            </a:r>
          </a:p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00">
                <a:solidFill>
                  <a:srgbClr val="002050"/>
                </a:soli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rPr>
              <a:t>Apps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6FDA15A-E9C2-4B76-96C0-E827023EB7D8}"/>
              </a:ext>
            </a:extLst>
          </p:cNvPr>
          <p:cNvSpPr txBox="1"/>
          <p:nvPr/>
        </p:nvSpPr>
        <p:spPr>
          <a:xfrm>
            <a:off x="3771872" y="1023048"/>
            <a:ext cx="1008788" cy="493142"/>
          </a:xfrm>
          <a:prstGeom prst="rect">
            <a:avLst/>
          </a:prstGeom>
          <a:noFill/>
        </p:spPr>
        <p:txBody>
          <a:bodyPr wrap="none" lIns="182854" tIns="146284" rIns="182854" bIns="14628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400">
                <a:solidFill>
                  <a:srgbClr val="235689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Catalog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0C6C736-B4D3-4EE3-A9FE-8AC1E7E62104}"/>
              </a:ext>
            </a:extLst>
          </p:cNvPr>
          <p:cNvCxnSpPr>
            <a:cxnSpLocks/>
            <a:endCxn id="14" idx="2"/>
          </p:cNvCxnSpPr>
          <p:nvPr/>
        </p:nvCxnSpPr>
        <p:spPr>
          <a:xfrm flipV="1">
            <a:off x="3029055" y="1937504"/>
            <a:ext cx="877277" cy="2001177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1AEB7A1-A75D-4350-BE10-E3744EAD3DD4}"/>
              </a:ext>
            </a:extLst>
          </p:cNvPr>
          <p:cNvCxnSpPr>
            <a:cxnSpLocks/>
            <a:endCxn id="15" idx="2"/>
          </p:cNvCxnSpPr>
          <p:nvPr/>
        </p:nvCxnSpPr>
        <p:spPr>
          <a:xfrm flipV="1">
            <a:off x="3029055" y="3285714"/>
            <a:ext cx="877277" cy="652967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55F19F9-5F23-4AE5-89FA-7EACFF2D54C9}"/>
              </a:ext>
            </a:extLst>
          </p:cNvPr>
          <p:cNvCxnSpPr>
            <a:cxnSpLocks/>
            <a:endCxn id="16" idx="2"/>
          </p:cNvCxnSpPr>
          <p:nvPr/>
        </p:nvCxnSpPr>
        <p:spPr>
          <a:xfrm>
            <a:off x="3029055" y="3938681"/>
            <a:ext cx="877277" cy="695244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1139B83-6E79-4396-A66F-27D1FA5FC38B}"/>
              </a:ext>
            </a:extLst>
          </p:cNvPr>
          <p:cNvCxnSpPr>
            <a:cxnSpLocks/>
            <a:endCxn id="17" idx="2"/>
          </p:cNvCxnSpPr>
          <p:nvPr/>
        </p:nvCxnSpPr>
        <p:spPr>
          <a:xfrm>
            <a:off x="3029055" y="3938681"/>
            <a:ext cx="877277" cy="2043454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152CAD65-5ED1-4DE7-BB8A-331886318B16}"/>
              </a:ext>
            </a:extLst>
          </p:cNvPr>
          <p:cNvSpPr/>
          <p:nvPr/>
        </p:nvSpPr>
        <p:spPr bwMode="auto">
          <a:xfrm>
            <a:off x="5492724" y="1496221"/>
            <a:ext cx="1059359" cy="4927194"/>
          </a:xfrm>
          <a:prstGeom prst="rect">
            <a:avLst/>
          </a:prstGeom>
          <a:solidFill>
            <a:srgbClr val="3076BC"/>
          </a:solidFill>
          <a:ln>
            <a:solidFill>
              <a:srgbClr val="3076BC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rPr>
              <a:t>Admin</a:t>
            </a:r>
          </a:p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rPr>
              <a:t>App Settings</a:t>
            </a:r>
          </a:p>
        </p:txBody>
      </p:sp>
      <p:sp>
        <p:nvSpPr>
          <p:cNvPr id="29" name="Right Brace 28">
            <a:extLst>
              <a:ext uri="{FF2B5EF4-FFF2-40B4-BE49-F238E27FC236}">
                <a16:creationId xmlns:a16="http://schemas.microsoft.com/office/drawing/2014/main" id="{F11A391D-FF7C-4732-A214-FB955739664D}"/>
              </a:ext>
            </a:extLst>
          </p:cNvPr>
          <p:cNvSpPr/>
          <p:nvPr/>
        </p:nvSpPr>
        <p:spPr>
          <a:xfrm>
            <a:off x="4876800" y="1451301"/>
            <a:ext cx="248385" cy="5017034"/>
          </a:xfrm>
          <a:prstGeom prst="rightBrace">
            <a:avLst>
              <a:gd name="adj1" fmla="val 8333"/>
              <a:gd name="adj2" fmla="val 50316"/>
            </a:avLst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rgbClr val="1A1A1A"/>
              </a:solidFill>
              <a:latin typeface="Segoe UI"/>
            </a:endParaRPr>
          </a:p>
        </p:txBody>
      </p:sp>
      <p:sp>
        <p:nvSpPr>
          <p:cNvPr id="31" name="Plus Sign 30">
            <a:extLst>
              <a:ext uri="{FF2B5EF4-FFF2-40B4-BE49-F238E27FC236}">
                <a16:creationId xmlns:a16="http://schemas.microsoft.com/office/drawing/2014/main" id="{664648F6-5B21-4303-B75D-4D59A12B5B73}"/>
              </a:ext>
            </a:extLst>
          </p:cNvPr>
          <p:cNvSpPr/>
          <p:nvPr/>
        </p:nvSpPr>
        <p:spPr bwMode="auto">
          <a:xfrm>
            <a:off x="6651312" y="3803918"/>
            <a:ext cx="237816" cy="269524"/>
          </a:xfrm>
          <a:prstGeom prst="mathPlus">
            <a:avLst/>
          </a:prstGeom>
          <a:solidFill>
            <a:srgbClr val="3076BC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solidFill>
                <a:srgbClr val="3076BC"/>
              </a:soli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233C7E56-623A-4B9E-ACED-28989F83F79C}"/>
              </a:ext>
            </a:extLst>
          </p:cNvPr>
          <p:cNvSpPr/>
          <p:nvPr/>
        </p:nvSpPr>
        <p:spPr bwMode="auto">
          <a:xfrm>
            <a:off x="8208252" y="3719973"/>
            <a:ext cx="585876" cy="465064"/>
          </a:xfrm>
          <a:prstGeom prst="rightArrow">
            <a:avLst/>
          </a:prstGeom>
          <a:solidFill>
            <a:srgbClr val="3076BC"/>
          </a:solidFill>
          <a:ln>
            <a:solidFill>
              <a:srgbClr val="3076BC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8363FBC5-FC0D-4CEB-B8D1-71090D6366DF}"/>
              </a:ext>
            </a:extLst>
          </p:cNvPr>
          <p:cNvGrpSpPr/>
          <p:nvPr/>
        </p:nvGrpSpPr>
        <p:grpSpPr>
          <a:xfrm>
            <a:off x="8688921" y="3481547"/>
            <a:ext cx="1396910" cy="1504024"/>
            <a:chOff x="9029502" y="3349274"/>
            <a:chExt cx="1397109" cy="1504236"/>
          </a:xfrm>
        </p:grpSpPr>
        <p:pic>
          <p:nvPicPr>
            <p:cNvPr id="34" name="Graphic 33" descr="Suitcase">
              <a:extLst>
                <a:ext uri="{FF2B5EF4-FFF2-40B4-BE49-F238E27FC236}">
                  <a16:creationId xmlns:a16="http://schemas.microsoft.com/office/drawing/2014/main" id="{0681FFC5-32C7-4662-A79A-DE631695651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270853" y="3349274"/>
              <a:ext cx="914400" cy="914400"/>
            </a:xfrm>
            <a:prstGeom prst="rect">
              <a:avLst/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F2549B5-8195-4750-90D4-E6ADE053799D}"/>
                </a:ext>
              </a:extLst>
            </p:cNvPr>
            <p:cNvSpPr txBox="1"/>
            <p:nvPr/>
          </p:nvSpPr>
          <p:spPr>
            <a:xfrm>
              <a:off x="9029502" y="4094829"/>
              <a:ext cx="1397109" cy="758681"/>
            </a:xfrm>
            <a:prstGeom prst="rect">
              <a:avLst/>
            </a:prstGeom>
            <a:noFill/>
          </p:spPr>
          <p:txBody>
            <a:bodyPr wrap="none" lIns="182854" tIns="146284" rIns="182854" bIns="14628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>
                  <a:solidFill>
                    <a:srgbClr val="235689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Teams Store </a:t>
              </a:r>
            </a:p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>
                  <a:solidFill>
                    <a:srgbClr val="235689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(in context)</a:t>
              </a: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13C0F842-FAE7-4DFE-86F5-76633EE1B20A}"/>
              </a:ext>
            </a:extLst>
          </p:cNvPr>
          <p:cNvSpPr txBox="1"/>
          <p:nvPr/>
        </p:nvSpPr>
        <p:spPr>
          <a:xfrm>
            <a:off x="10598884" y="2476946"/>
            <a:ext cx="1445601" cy="2923837"/>
          </a:xfrm>
          <a:prstGeom prst="rect">
            <a:avLst/>
          </a:prstGeom>
          <a:noFill/>
        </p:spPr>
        <p:txBody>
          <a:bodyPr wrap="none" lIns="182854" tIns="146284" rIns="182854" bIns="14628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800" b="1">
                <a:solidFill>
                  <a:srgbClr val="163555"/>
                </a:solidFill>
                <a:latin typeface="Segoe UI"/>
              </a:rPr>
              <a:t>Consent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800" b="1">
                <a:solidFill>
                  <a:srgbClr val="163555"/>
                </a:solidFill>
                <a:latin typeface="Segoe UI"/>
              </a:rPr>
              <a:t>+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800" b="1">
                <a:solidFill>
                  <a:srgbClr val="163555"/>
                </a:solidFill>
                <a:latin typeface="Segoe UI"/>
              </a:rPr>
              <a:t>Install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800" b="1">
                <a:solidFill>
                  <a:srgbClr val="163555"/>
                </a:solidFill>
                <a:latin typeface="Segoe UI"/>
              </a:rPr>
              <a:t>+ </a:t>
            </a:r>
            <a:br>
              <a:rPr lang="en-US" sz="1800" b="1">
                <a:solidFill>
                  <a:srgbClr val="163555"/>
                </a:solidFill>
                <a:latin typeface="Segoe UI"/>
              </a:rPr>
            </a:br>
            <a:r>
              <a:rPr lang="en-US" sz="1800" b="1">
                <a:solidFill>
                  <a:srgbClr val="163555"/>
                </a:solidFill>
                <a:latin typeface="Segoe UI"/>
              </a:rPr>
              <a:t>Configure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800" b="1">
                <a:solidFill>
                  <a:srgbClr val="163555"/>
                </a:solidFill>
                <a:latin typeface="Segoe UI"/>
              </a:rPr>
              <a:t>+ </a:t>
            </a:r>
            <a:br>
              <a:rPr lang="en-US" sz="1800" b="1">
                <a:solidFill>
                  <a:srgbClr val="163555"/>
                </a:solidFill>
                <a:latin typeface="Segoe UI"/>
              </a:rPr>
            </a:br>
            <a:r>
              <a:rPr lang="en-US" sz="1800" b="1">
                <a:solidFill>
                  <a:srgbClr val="163555"/>
                </a:solidFill>
                <a:latin typeface="Segoe UI"/>
              </a:rPr>
              <a:t>Auth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800" b="1">
                <a:solidFill>
                  <a:srgbClr val="163555"/>
                </a:solidFill>
                <a:latin typeface="Segoe UI"/>
              </a:rPr>
              <a:t>+</a:t>
            </a:r>
            <a:br>
              <a:rPr lang="en-US" sz="1800" b="1">
                <a:solidFill>
                  <a:srgbClr val="163555"/>
                </a:solidFill>
                <a:latin typeface="Segoe UI"/>
              </a:rPr>
            </a:br>
            <a:r>
              <a:rPr lang="en-US" sz="1800" b="1">
                <a:solidFill>
                  <a:srgbClr val="163555"/>
                </a:solidFill>
                <a:latin typeface="Segoe UI"/>
              </a:rPr>
              <a:t>Use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DEA5BDC-DD8B-441E-B0E8-A6E9975802F4}"/>
              </a:ext>
            </a:extLst>
          </p:cNvPr>
          <p:cNvSpPr/>
          <p:nvPr/>
        </p:nvSpPr>
        <p:spPr bwMode="auto">
          <a:xfrm>
            <a:off x="6980151" y="1496221"/>
            <a:ext cx="998827" cy="244246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65000"/>
              </a:schemeClr>
            </a:solidFill>
            <a:prstDash val="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163555"/>
                </a:soli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rPr>
              <a:t>App Catalog Policies</a:t>
            </a:r>
          </a:p>
        </p:txBody>
      </p:sp>
      <p:pic>
        <p:nvPicPr>
          <p:cNvPr id="38" name="Graphic 37">
            <a:extLst>
              <a:ext uri="{FF2B5EF4-FFF2-40B4-BE49-F238E27FC236}">
                <a16:creationId xmlns:a16="http://schemas.microsoft.com/office/drawing/2014/main" id="{96EF9EE4-AB08-4909-98C5-590BD6ACF23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40968" y="4498224"/>
            <a:ext cx="408224" cy="408224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id="{EBBF1681-B5BD-4F5D-858B-2E3D2C6A6C8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40968" y="5220913"/>
            <a:ext cx="408224" cy="408224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id="{B1C5153A-4862-4D83-AB20-28089DA2F65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40968" y="3775535"/>
            <a:ext cx="408224" cy="408224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id="{4D0E667F-39ED-4A2F-86E6-552646E2B3B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40968" y="3052846"/>
            <a:ext cx="408224" cy="408224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id="{9A2AF4D6-3A85-48C1-B59F-39B033A80EE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940968" y="1558492"/>
            <a:ext cx="408224" cy="408224"/>
          </a:xfrm>
          <a:prstGeom prst="rect">
            <a:avLst/>
          </a:prstGeom>
        </p:spPr>
      </p:pic>
      <p:pic>
        <p:nvPicPr>
          <p:cNvPr id="48" name="Graphic 47" descr="Magnifying glass">
            <a:extLst>
              <a:ext uri="{FF2B5EF4-FFF2-40B4-BE49-F238E27FC236}">
                <a16:creationId xmlns:a16="http://schemas.microsoft.com/office/drawing/2014/main" id="{5D704D4C-E1C1-4017-9388-392A5AB7BF9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917039" y="5943600"/>
            <a:ext cx="456083" cy="456083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0F0779CF-04C4-43A9-986B-C37222A666F0}"/>
              </a:ext>
            </a:extLst>
          </p:cNvPr>
          <p:cNvSpPr/>
          <p:nvPr/>
        </p:nvSpPr>
        <p:spPr>
          <a:xfrm>
            <a:off x="3219306" y="5816628"/>
            <a:ext cx="676788" cy="3938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192">
              <a:lnSpc>
                <a:spcPct val="120000"/>
              </a:lnSpc>
              <a:spcAft>
                <a:spcPts val="2400"/>
              </a:spcAft>
            </a:pPr>
            <a:r>
              <a:rPr lang="en-US" b="1">
                <a:solidFill>
                  <a:srgbClr val="23568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New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EA8E5FF-E61E-4D68-8216-6871CE6AD1ED}"/>
              </a:ext>
            </a:extLst>
          </p:cNvPr>
          <p:cNvSpPr/>
          <p:nvPr/>
        </p:nvSpPr>
        <p:spPr>
          <a:xfrm>
            <a:off x="7978979" y="5789061"/>
            <a:ext cx="676788" cy="3938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192">
              <a:lnSpc>
                <a:spcPct val="120000"/>
              </a:lnSpc>
              <a:spcAft>
                <a:spcPts val="2400"/>
              </a:spcAft>
            </a:pPr>
            <a:r>
              <a:rPr lang="en-US" b="1">
                <a:solidFill>
                  <a:srgbClr val="23568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New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2E77C32E-B318-40F1-B4D3-7E09BCBFC153}"/>
              </a:ext>
            </a:extLst>
          </p:cNvPr>
          <p:cNvSpPr/>
          <p:nvPr/>
        </p:nvSpPr>
        <p:spPr bwMode="auto">
          <a:xfrm>
            <a:off x="6980151" y="3938681"/>
            <a:ext cx="998827" cy="2484734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65000"/>
              </a:schemeClr>
            </a:solidFill>
            <a:prstDash val="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163555"/>
                </a:soli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rPr>
              <a:t>User App Policies</a:t>
            </a:r>
          </a:p>
        </p:txBody>
      </p:sp>
      <p:sp>
        <p:nvSpPr>
          <p:cNvPr id="50" name="Title 1">
            <a:extLst>
              <a:ext uri="{FF2B5EF4-FFF2-40B4-BE49-F238E27FC236}">
                <a16:creationId xmlns:a16="http://schemas.microsoft.com/office/drawing/2014/main" id="{5700347A-F658-4DF5-BEB6-C2F6420E1DF4}"/>
              </a:ext>
            </a:extLst>
          </p:cNvPr>
          <p:cNvSpPr txBox="1">
            <a:spLocks/>
          </p:cNvSpPr>
          <p:nvPr/>
        </p:nvSpPr>
        <p:spPr>
          <a:xfrm>
            <a:off x="336000" y="324001"/>
            <a:ext cx="11520000" cy="94499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spc="-1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/>
              <a:t>Manage distribution of Teams Apps</a:t>
            </a:r>
            <a:endParaRPr lang="en-US"/>
          </a:p>
        </p:txBody>
      </p:sp>
      <p:sp>
        <p:nvSpPr>
          <p:cNvPr id="51" name="Arrow: Right 50">
            <a:extLst>
              <a:ext uri="{FF2B5EF4-FFF2-40B4-BE49-F238E27FC236}">
                <a16:creationId xmlns:a16="http://schemas.microsoft.com/office/drawing/2014/main" id="{4A83AE22-DA01-4A21-B6B8-747303FF86D7}"/>
              </a:ext>
            </a:extLst>
          </p:cNvPr>
          <p:cNvSpPr/>
          <p:nvPr/>
        </p:nvSpPr>
        <p:spPr bwMode="auto">
          <a:xfrm>
            <a:off x="10013328" y="3719973"/>
            <a:ext cx="585876" cy="465064"/>
          </a:xfrm>
          <a:prstGeom prst="rightArrow">
            <a:avLst/>
          </a:prstGeom>
          <a:solidFill>
            <a:srgbClr val="3076BC"/>
          </a:solidFill>
          <a:ln>
            <a:solidFill>
              <a:srgbClr val="3076BC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2" name="Graphic 14">
            <a:extLst>
              <a:ext uri="{FF2B5EF4-FFF2-40B4-BE49-F238E27FC236}">
                <a16:creationId xmlns:a16="http://schemas.microsoft.com/office/drawing/2014/main" id="{84B2058D-0D39-4028-9ABE-E59AECC6AC3F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914400" y="2281181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24940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31" grpId="0" animBg="1"/>
      <p:bldP spid="30" grpId="0" animBg="1"/>
      <p:bldP spid="41" grpId="0"/>
      <p:bldP spid="42" grpId="0"/>
      <p:bldP spid="4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760870-361C-4098-8DE8-B9D37572C96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Understand the Office 365 landscape</a:t>
            </a:r>
          </a:p>
          <a:p>
            <a:r>
              <a:rPr lang="en-US"/>
              <a:t>Build a Teams Tab</a:t>
            </a:r>
          </a:p>
          <a:p>
            <a:r>
              <a:rPr lang="en-US"/>
              <a:t>Build a Bot</a:t>
            </a:r>
          </a:p>
          <a:p>
            <a:r>
              <a:rPr lang="en-US"/>
              <a:t>Get started with Microsoft Graph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5B1DCC8-E32E-4014-B07F-8C7439C00DA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/>
              <a:t>aka.ms/insiderdevtour-labs</a:t>
            </a:r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6848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0AB5B4-9D22-47D2-B64D-6B63C23C1B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GB"/>
              <a:t>Drive User engagement Across All Your Devices with Microsoft Graph</a:t>
            </a:r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1A0F9263-31FB-4C01-B01A-C78962DF06E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1839E3A6-F270-45FB-9052-225A9BA5AE1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841029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8705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Picture 99">
            <a:extLst>
              <a:ext uri="{FF2B5EF4-FFF2-40B4-BE49-F238E27FC236}">
                <a16:creationId xmlns:a16="http://schemas.microsoft.com/office/drawing/2014/main" id="{E65589E8-B5C0-4629-9AC8-C1AB4DF7A53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lum bright="70000" contrast="-70000"/>
          </a:blip>
          <a:srcRect l="29939" t="12869" b="5805"/>
          <a:stretch/>
        </p:blipFill>
        <p:spPr>
          <a:xfrm>
            <a:off x="4812975" y="5086404"/>
            <a:ext cx="2403013" cy="124124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13246DA-2692-4D47-B28D-08C88758D57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lum bright="70000" contrast="-70000"/>
          </a:blip>
          <a:srcRect l="29939" t="12869" b="5805"/>
          <a:stretch/>
        </p:blipFill>
        <p:spPr>
          <a:xfrm>
            <a:off x="426689" y="5099823"/>
            <a:ext cx="2403013" cy="1241242"/>
          </a:xfrm>
          <a:prstGeom prst="rect">
            <a:avLst/>
          </a:prstGeom>
        </p:spPr>
      </p:pic>
      <p:pic>
        <p:nvPicPr>
          <p:cNvPr id="91" name="Picture 90">
            <a:extLst>
              <a:ext uri="{FF2B5EF4-FFF2-40B4-BE49-F238E27FC236}">
                <a16:creationId xmlns:a16="http://schemas.microsoft.com/office/drawing/2014/main" id="{C1B7805F-3CA8-4B1C-82DB-8B64334AA5F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lum bright="70000" contrast="-70000"/>
          </a:blip>
          <a:srcRect l="29939" t="12869" b="5805"/>
          <a:stretch/>
        </p:blipFill>
        <p:spPr>
          <a:xfrm>
            <a:off x="6999903" y="5093201"/>
            <a:ext cx="2441968" cy="1241242"/>
          </a:xfrm>
          <a:prstGeom prst="rect">
            <a:avLst/>
          </a:prstGeom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B0557F2D-4565-48D6-87A5-DBEFD1E5DF5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lum bright="70000" contrast="-70000"/>
          </a:blip>
          <a:srcRect l="29939" t="12869" b="5805"/>
          <a:stretch/>
        </p:blipFill>
        <p:spPr>
          <a:xfrm>
            <a:off x="9216991" y="5100009"/>
            <a:ext cx="2533381" cy="1241242"/>
          </a:xfrm>
          <a:prstGeom prst="rect">
            <a:avLst/>
          </a:prstGeom>
        </p:spPr>
      </p:pic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365 Platform</a:t>
            </a:r>
          </a:p>
        </p:txBody>
      </p:sp>
      <p:sp>
        <p:nvSpPr>
          <p:cNvPr id="9" name="Rectangle 8"/>
          <p:cNvSpPr/>
          <p:nvPr/>
        </p:nvSpPr>
        <p:spPr>
          <a:xfrm>
            <a:off x="9119032" y="1277267"/>
            <a:ext cx="2631340" cy="3587818"/>
          </a:xfrm>
          <a:prstGeom prst="rect">
            <a:avLst/>
          </a:prstGeom>
          <a:solidFill>
            <a:schemeClr val="bg1"/>
          </a:solidFill>
          <a:ln w="15875">
            <a:solidFill>
              <a:srgbClr val="235689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tIns="91440" rtlCol="0" anchor="t"/>
          <a:lstStyle/>
          <a:p>
            <a:pPr marL="0" marR="0" lvl="0" indent="0" algn="ctr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endParaRPr>
          </a:p>
          <a:p>
            <a:pPr marL="0" marR="0" lvl="0" indent="0" algn="ctr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endParaRPr>
          </a:p>
          <a:p>
            <a:pPr marL="0" marR="0" lvl="0" indent="0" algn="ctr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endParaRPr>
          </a:p>
          <a:p>
            <a:pPr marL="0" marR="0" lvl="0" indent="0" algn="ctr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web, device, </a:t>
            </a:r>
            <a:b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</a:b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and service apps</a:t>
            </a:r>
          </a:p>
        </p:txBody>
      </p:sp>
      <p:sp>
        <p:nvSpPr>
          <p:cNvPr id="146" name="Rectangle 145"/>
          <p:cNvSpPr/>
          <p:nvPr/>
        </p:nvSpPr>
        <p:spPr>
          <a:xfrm>
            <a:off x="420148" y="1279089"/>
            <a:ext cx="8513969" cy="3587818"/>
          </a:xfrm>
          <a:prstGeom prst="rect">
            <a:avLst/>
          </a:prstGeom>
          <a:solidFill>
            <a:schemeClr val="bg1"/>
          </a:solidFill>
          <a:ln w="15875">
            <a:solidFill>
              <a:srgbClr val="23568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t"/>
          <a:lstStyle/>
          <a:p>
            <a:pPr marL="0" marR="0" lvl="0" indent="0" algn="ctr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0D0D0D"/>
              </a:solidFill>
              <a:effectLst/>
              <a:uLnTx/>
              <a:uFillTx/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endParaRPr>
          </a:p>
        </p:txBody>
      </p:sp>
      <p:sp>
        <p:nvSpPr>
          <p:cNvPr id="293" name="Rectangle 292"/>
          <p:cNvSpPr/>
          <p:nvPr/>
        </p:nvSpPr>
        <p:spPr bwMode="auto">
          <a:xfrm>
            <a:off x="426688" y="1282927"/>
            <a:ext cx="8513969" cy="456799"/>
          </a:xfrm>
          <a:prstGeom prst="rect">
            <a:avLst/>
          </a:prstGeom>
          <a:solidFill>
            <a:srgbClr val="23568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Extend Microsoft 365 experiences</a:t>
            </a:r>
          </a:p>
        </p:txBody>
      </p:sp>
      <p:sp>
        <p:nvSpPr>
          <p:cNvPr id="294" name="Rectangle 293"/>
          <p:cNvSpPr/>
          <p:nvPr/>
        </p:nvSpPr>
        <p:spPr>
          <a:xfrm>
            <a:off x="3565712" y="1288987"/>
            <a:ext cx="1627166" cy="4584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E6E6E6"/>
              </a:solidFill>
              <a:effectLst/>
              <a:uLnTx/>
              <a:uFillTx/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26690" y="5086787"/>
            <a:ext cx="11338621" cy="1258116"/>
          </a:xfrm>
          <a:prstGeom prst="rect">
            <a:avLst/>
          </a:prstGeom>
          <a:noFill/>
          <a:ln w="28575">
            <a:solidFill>
              <a:srgbClr val="23568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6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60F2E8-BBAC-4868-8144-8B9934471C24}"/>
              </a:ext>
            </a:extLst>
          </p:cNvPr>
          <p:cNvSpPr txBox="1"/>
          <p:nvPr/>
        </p:nvSpPr>
        <p:spPr>
          <a:xfrm>
            <a:off x="9033764" y="4291900"/>
            <a:ext cx="2648215" cy="4893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iOS/Android/Windows/Web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A9BB8B2-DF7B-4AAB-B65E-94F4B26D6BEE}"/>
              </a:ext>
            </a:extLst>
          </p:cNvPr>
          <p:cNvGrpSpPr/>
          <p:nvPr/>
        </p:nvGrpSpPr>
        <p:grpSpPr>
          <a:xfrm>
            <a:off x="554187" y="2229506"/>
            <a:ext cx="1506874" cy="2417642"/>
            <a:chOff x="554186" y="1954179"/>
            <a:chExt cx="1667341" cy="2660311"/>
          </a:xfrm>
        </p:grpSpPr>
        <p:sp>
          <p:nvSpPr>
            <p:cNvPr id="161" name="TextBox 160"/>
            <p:cNvSpPr txBox="1"/>
            <p:nvPr/>
          </p:nvSpPr>
          <p:spPr>
            <a:xfrm>
              <a:off x="554186" y="1954179"/>
              <a:ext cx="1667341" cy="489295"/>
            </a:xfrm>
            <a:prstGeom prst="rect">
              <a:avLst/>
            </a:prstGeom>
            <a:noFill/>
          </p:spPr>
          <p:txBody>
            <a:bodyPr wrap="square" lIns="182854" tIns="146284" rIns="182854" bIns="146284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Documents</a:t>
              </a:r>
            </a:p>
          </p:txBody>
        </p:sp>
        <p:sp>
          <p:nvSpPr>
            <p:cNvPr id="232" name="Freeform 124"/>
            <p:cNvSpPr>
              <a:spLocks/>
            </p:cNvSpPr>
            <p:nvPr/>
          </p:nvSpPr>
          <p:spPr bwMode="auto">
            <a:xfrm>
              <a:off x="599550" y="2374286"/>
              <a:ext cx="1569400" cy="2240204"/>
            </a:xfrm>
            <a:custGeom>
              <a:avLst/>
              <a:gdLst>
                <a:gd name="T0" fmla="*/ 0 w 423"/>
                <a:gd name="T1" fmla="*/ 590 h 604"/>
                <a:gd name="T2" fmla="*/ 14 w 423"/>
                <a:gd name="T3" fmla="*/ 604 h 604"/>
                <a:gd name="T4" fmla="*/ 409 w 423"/>
                <a:gd name="T5" fmla="*/ 604 h 604"/>
                <a:gd name="T6" fmla="*/ 423 w 423"/>
                <a:gd name="T7" fmla="*/ 590 h 604"/>
                <a:gd name="T8" fmla="*/ 423 w 423"/>
                <a:gd name="T9" fmla="*/ 14 h 604"/>
                <a:gd name="T10" fmla="*/ 409 w 423"/>
                <a:gd name="T11" fmla="*/ 0 h 604"/>
                <a:gd name="T12" fmla="*/ 14 w 423"/>
                <a:gd name="T13" fmla="*/ 0 h 604"/>
                <a:gd name="T14" fmla="*/ 0 w 423"/>
                <a:gd name="T15" fmla="*/ 14 h 604"/>
                <a:gd name="T16" fmla="*/ 0 w 423"/>
                <a:gd name="T17" fmla="*/ 59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3" h="604">
                  <a:moveTo>
                    <a:pt x="0" y="590"/>
                  </a:moveTo>
                  <a:cubicBezTo>
                    <a:pt x="0" y="598"/>
                    <a:pt x="6" y="604"/>
                    <a:pt x="14" y="604"/>
                  </a:cubicBezTo>
                  <a:cubicBezTo>
                    <a:pt x="409" y="604"/>
                    <a:pt x="409" y="604"/>
                    <a:pt x="409" y="604"/>
                  </a:cubicBezTo>
                  <a:cubicBezTo>
                    <a:pt x="417" y="604"/>
                    <a:pt x="423" y="598"/>
                    <a:pt x="423" y="590"/>
                  </a:cubicBezTo>
                  <a:cubicBezTo>
                    <a:pt x="423" y="14"/>
                    <a:pt x="423" y="14"/>
                    <a:pt x="423" y="14"/>
                  </a:cubicBezTo>
                  <a:cubicBezTo>
                    <a:pt x="423" y="6"/>
                    <a:pt x="417" y="0"/>
                    <a:pt x="40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4"/>
                  </a:cubicBezTo>
                  <a:lnTo>
                    <a:pt x="0" y="590"/>
                  </a:lnTo>
                  <a:close/>
                </a:path>
              </a:pathLst>
            </a:custGeom>
            <a:noFill/>
            <a:ln w="15875">
              <a:solidFill>
                <a:schemeClr val="tx1"/>
              </a:solidFill>
              <a:headEnd type="none" w="med" len="med"/>
              <a:tailEnd type="none" w="med" len="med"/>
            </a:ln>
            <a:effectLst/>
            <a:ex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293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  <p:grpSp>
          <p:nvGrpSpPr>
            <p:cNvPr id="233" name="Group 232"/>
            <p:cNvGrpSpPr/>
            <p:nvPr/>
          </p:nvGrpSpPr>
          <p:grpSpPr>
            <a:xfrm>
              <a:off x="1802614" y="2455210"/>
              <a:ext cx="178777" cy="51888"/>
              <a:chOff x="3519313" y="2455072"/>
              <a:chExt cx="178802" cy="51895"/>
            </a:xfrm>
          </p:grpSpPr>
          <p:cxnSp>
            <p:nvCxnSpPr>
              <p:cNvPr id="247" name="Straight Connector 246"/>
              <p:cNvCxnSpPr/>
              <p:nvPr/>
            </p:nvCxnSpPr>
            <p:spPr>
              <a:xfrm>
                <a:off x="3519313" y="2494798"/>
                <a:ext cx="72363" cy="0"/>
              </a:xfrm>
              <a:prstGeom prst="line">
                <a:avLst/>
              </a:prstGeom>
              <a:ln w="15875"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8" name="Rectangle 247"/>
              <p:cNvSpPr/>
              <p:nvPr/>
            </p:nvSpPr>
            <p:spPr bwMode="auto">
              <a:xfrm>
                <a:off x="3650938" y="2455072"/>
                <a:ext cx="47177" cy="51895"/>
              </a:xfrm>
              <a:prstGeom prst="rect">
                <a:avLst/>
              </a:prstGeom>
              <a:noFill/>
              <a:ln w="15875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293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</p:grpSp>
        <p:cxnSp>
          <p:nvCxnSpPr>
            <p:cNvPr id="235" name="Straight Connector 234"/>
            <p:cNvCxnSpPr>
              <a:cxnSpLocks/>
            </p:cNvCxnSpPr>
            <p:nvPr/>
          </p:nvCxnSpPr>
          <p:spPr>
            <a:xfrm>
              <a:off x="699340" y="2801609"/>
              <a:ext cx="848292" cy="0"/>
            </a:xfrm>
            <a:prstGeom prst="line">
              <a:avLst/>
            </a:prstGeom>
            <a:ln w="158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/>
            <p:nvPr/>
          </p:nvCxnSpPr>
          <p:spPr>
            <a:xfrm>
              <a:off x="699340" y="2988548"/>
              <a:ext cx="848292" cy="0"/>
            </a:xfrm>
            <a:prstGeom prst="line">
              <a:avLst/>
            </a:prstGeom>
            <a:ln w="158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/>
          </p:nvCxnSpPr>
          <p:spPr>
            <a:xfrm>
              <a:off x="699340" y="3175486"/>
              <a:ext cx="848292" cy="0"/>
            </a:xfrm>
            <a:prstGeom prst="line">
              <a:avLst/>
            </a:prstGeom>
            <a:ln w="158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/>
          </p:nvCxnSpPr>
          <p:spPr>
            <a:xfrm>
              <a:off x="699340" y="3362425"/>
              <a:ext cx="848292" cy="0"/>
            </a:xfrm>
            <a:prstGeom prst="line">
              <a:avLst/>
            </a:prstGeom>
            <a:ln w="158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/>
          </p:nvCxnSpPr>
          <p:spPr>
            <a:xfrm>
              <a:off x="699339" y="3736302"/>
              <a:ext cx="1371405" cy="0"/>
            </a:xfrm>
            <a:prstGeom prst="line">
              <a:avLst/>
            </a:prstGeom>
            <a:ln w="158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/>
          </p:nvCxnSpPr>
          <p:spPr>
            <a:xfrm>
              <a:off x="699339" y="3549363"/>
              <a:ext cx="1371405" cy="0"/>
            </a:xfrm>
            <a:prstGeom prst="line">
              <a:avLst/>
            </a:prstGeom>
            <a:ln w="158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/>
          </p:nvCxnSpPr>
          <p:spPr>
            <a:xfrm>
              <a:off x="699339" y="4484055"/>
              <a:ext cx="1371405" cy="0"/>
            </a:xfrm>
            <a:prstGeom prst="line">
              <a:avLst/>
            </a:prstGeom>
            <a:noFill/>
            <a:ln w="15875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242" name="Straight Connector 241"/>
            <p:cNvCxnSpPr/>
            <p:nvPr/>
          </p:nvCxnSpPr>
          <p:spPr>
            <a:xfrm>
              <a:off x="699339" y="4297117"/>
              <a:ext cx="1371405" cy="0"/>
            </a:xfrm>
            <a:prstGeom prst="line">
              <a:avLst/>
            </a:prstGeom>
            <a:noFill/>
            <a:ln w="15875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sp>
          <p:nvSpPr>
            <p:cNvPr id="243" name="Rectangle 242"/>
            <p:cNvSpPr/>
            <p:nvPr/>
          </p:nvSpPr>
          <p:spPr>
            <a:xfrm>
              <a:off x="1027661" y="3882397"/>
              <a:ext cx="735186" cy="279621"/>
            </a:xfrm>
            <a:prstGeom prst="rect">
              <a:avLst/>
            </a:prstGeom>
            <a:noFill/>
            <a:ln w="15875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293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  <p:grpSp>
          <p:nvGrpSpPr>
            <p:cNvPr id="244" name="Group 243"/>
            <p:cNvGrpSpPr/>
            <p:nvPr/>
          </p:nvGrpSpPr>
          <p:grpSpPr>
            <a:xfrm>
              <a:off x="1617809" y="2911668"/>
              <a:ext cx="441960" cy="436344"/>
              <a:chOff x="5236308" y="471199"/>
              <a:chExt cx="662637" cy="654216"/>
            </a:xfrm>
          </p:grpSpPr>
          <p:sp>
            <p:nvSpPr>
              <p:cNvPr id="245" name="Partial Circle 244"/>
              <p:cNvSpPr/>
              <p:nvPr/>
            </p:nvSpPr>
            <p:spPr bwMode="auto">
              <a:xfrm>
                <a:off x="5236308" y="508000"/>
                <a:ext cx="617415" cy="617415"/>
              </a:xfrm>
              <a:prstGeom prst="pie">
                <a:avLst/>
              </a:prstGeom>
              <a:noFill/>
              <a:ln w="15875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293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46" name="Partial Circle 245"/>
              <p:cNvSpPr/>
              <p:nvPr/>
            </p:nvSpPr>
            <p:spPr bwMode="auto">
              <a:xfrm rot="18411831">
                <a:off x="5272772" y="471199"/>
                <a:ext cx="626173" cy="626173"/>
              </a:xfrm>
              <a:prstGeom prst="pie">
                <a:avLst>
                  <a:gd name="adj1" fmla="val 19394019"/>
                  <a:gd name="adj2" fmla="val 3105972"/>
                </a:avLst>
              </a:prstGeom>
              <a:noFill/>
              <a:ln w="15875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293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</p:grp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187C6EF8-8A41-48C6-B0CC-DC425A98F398}"/>
                </a:ext>
              </a:extLst>
            </p:cNvPr>
            <p:cNvCxnSpPr>
              <a:cxnSpLocks/>
            </p:cNvCxnSpPr>
            <p:nvPr/>
          </p:nvCxnSpPr>
          <p:spPr>
            <a:xfrm>
              <a:off x="599550" y="2611553"/>
              <a:ext cx="1565492" cy="0"/>
            </a:xfrm>
            <a:prstGeom prst="line">
              <a:avLst/>
            </a:prstGeom>
            <a:ln w="15875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B578A71C-1810-4375-9E3A-88B29F4478D3}"/>
                </a:ext>
              </a:extLst>
            </p:cNvPr>
            <p:cNvGrpSpPr/>
            <p:nvPr/>
          </p:nvGrpSpPr>
          <p:grpSpPr>
            <a:xfrm>
              <a:off x="2035536" y="2448739"/>
              <a:ext cx="59952" cy="59952"/>
              <a:chOff x="3544362" y="2448739"/>
              <a:chExt cx="59952" cy="59952"/>
            </a:xfrm>
          </p:grpSpPr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CF20B433-63E1-4381-9EAC-5EC36F4C8DEE}"/>
                  </a:ext>
                </a:extLst>
              </p:cNvPr>
              <p:cNvCxnSpPr/>
              <p:nvPr/>
            </p:nvCxnSpPr>
            <p:spPr>
              <a:xfrm>
                <a:off x="3544362" y="2448739"/>
                <a:ext cx="59952" cy="59952"/>
              </a:xfrm>
              <a:prstGeom prst="line">
                <a:avLst/>
              </a:prstGeom>
              <a:ln w="15875">
                <a:solidFill>
                  <a:schemeClr val="tx1"/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Straight Connector 295">
                <a:extLst>
                  <a:ext uri="{FF2B5EF4-FFF2-40B4-BE49-F238E27FC236}">
                    <a16:creationId xmlns:a16="http://schemas.microsoft.com/office/drawing/2014/main" id="{70CCF948-B091-404E-9257-714A14251B0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544362" y="2448739"/>
                <a:ext cx="59952" cy="59952"/>
              </a:xfrm>
              <a:prstGeom prst="line">
                <a:avLst/>
              </a:prstGeom>
              <a:ln w="15875">
                <a:solidFill>
                  <a:schemeClr val="tx1"/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B2FED66-FB25-4EBB-9225-E100F3DBC8F0}"/>
              </a:ext>
            </a:extLst>
          </p:cNvPr>
          <p:cNvGrpSpPr/>
          <p:nvPr/>
        </p:nvGrpSpPr>
        <p:grpSpPr>
          <a:xfrm>
            <a:off x="2122669" y="2815266"/>
            <a:ext cx="2509648" cy="1828445"/>
            <a:chOff x="2266283" y="2734746"/>
            <a:chExt cx="2615623" cy="1910922"/>
          </a:xfrm>
        </p:grpSpPr>
        <p:sp>
          <p:nvSpPr>
            <p:cNvPr id="164" name="TextBox 163"/>
            <p:cNvSpPr txBox="1"/>
            <p:nvPr/>
          </p:nvSpPr>
          <p:spPr>
            <a:xfrm>
              <a:off x="2671849" y="2734746"/>
              <a:ext cx="1834076" cy="493142"/>
            </a:xfrm>
            <a:prstGeom prst="rect">
              <a:avLst/>
            </a:prstGeom>
            <a:noFill/>
          </p:spPr>
          <p:txBody>
            <a:bodyPr wrap="square" lIns="182854" tIns="146284" rIns="182854" bIns="146284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Conversations</a:t>
              </a:r>
            </a:p>
          </p:txBody>
        </p:sp>
        <p:grpSp>
          <p:nvGrpSpPr>
            <p:cNvPr id="251" name="Group 250"/>
            <p:cNvGrpSpPr/>
            <p:nvPr/>
          </p:nvGrpSpPr>
          <p:grpSpPr>
            <a:xfrm>
              <a:off x="2266283" y="3152287"/>
              <a:ext cx="2615623" cy="1493381"/>
              <a:chOff x="860785" y="2274531"/>
              <a:chExt cx="1711028" cy="976904"/>
            </a:xfrm>
          </p:grpSpPr>
          <p:grpSp>
            <p:nvGrpSpPr>
              <p:cNvPr id="271" name="Group 270"/>
              <p:cNvGrpSpPr/>
              <p:nvPr/>
            </p:nvGrpSpPr>
            <p:grpSpPr>
              <a:xfrm>
                <a:off x="860785" y="2274531"/>
                <a:ext cx="1711028" cy="976904"/>
                <a:chOff x="506413" y="1787409"/>
                <a:chExt cx="2105025" cy="1201854"/>
              </a:xfrm>
            </p:grpSpPr>
            <p:sp>
              <p:nvSpPr>
                <p:cNvPr id="275" name="Rectangle 20"/>
                <p:cNvSpPr>
                  <a:spLocks noChangeArrowheads="1"/>
                </p:cNvSpPr>
                <p:nvPr/>
              </p:nvSpPr>
              <p:spPr bwMode="auto">
                <a:xfrm>
                  <a:off x="758825" y="1787409"/>
                  <a:ext cx="1624012" cy="1120775"/>
                </a:xfrm>
                <a:prstGeom prst="rect">
                  <a:avLst/>
                </a:prstGeom>
                <a:noFill/>
                <a:ln w="15875">
                  <a:solidFill>
                    <a:srgbClr val="000000"/>
                  </a:solidFill>
                  <a:miter lim="800000"/>
                  <a:headEnd/>
                  <a:tailEnd/>
                </a:ln>
                <a:extLst/>
              </p:spPr>
              <p:txBody>
                <a:bodyPr vert="horz" wrap="square" lIns="89617" tIns="44808" rIns="89617" bIns="44808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01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1200" cap="none" spc="0" normalizeH="0" baseline="0" noProof="0">
                    <a:ln>
                      <a:noFill/>
                    </a:ln>
                    <a:solidFill>
                      <a:srgbClr val="40404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276" name="Oval 21"/>
                <p:cNvSpPr>
                  <a:spLocks noChangeArrowheads="1"/>
                </p:cNvSpPr>
                <p:nvPr/>
              </p:nvSpPr>
              <p:spPr bwMode="auto">
                <a:xfrm>
                  <a:off x="1552575" y="1808744"/>
                  <a:ext cx="36512" cy="36513"/>
                </a:xfrm>
                <a:prstGeom prst="ellipse">
                  <a:avLst/>
                </a:pr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17" tIns="44808" rIns="89617" bIns="44808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01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1200" cap="none" spc="0" normalizeH="0" baseline="0" noProof="0">
                    <a:ln>
                      <a:noFill/>
                    </a:ln>
                    <a:solidFill>
                      <a:srgbClr val="40404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278" name="Freeform 23"/>
                <p:cNvSpPr>
                  <a:spLocks/>
                </p:cNvSpPr>
                <p:nvPr/>
              </p:nvSpPr>
              <p:spPr bwMode="auto">
                <a:xfrm>
                  <a:off x="506413" y="2903538"/>
                  <a:ext cx="2105025" cy="85725"/>
                </a:xfrm>
                <a:custGeom>
                  <a:avLst/>
                  <a:gdLst>
                    <a:gd name="T0" fmla="*/ 0 w 175"/>
                    <a:gd name="T1" fmla="*/ 0 h 7"/>
                    <a:gd name="T2" fmla="*/ 0 w 175"/>
                    <a:gd name="T3" fmla="*/ 1 h 7"/>
                    <a:gd name="T4" fmla="*/ 7 w 175"/>
                    <a:gd name="T5" fmla="*/ 7 h 7"/>
                    <a:gd name="T6" fmla="*/ 168 w 175"/>
                    <a:gd name="T7" fmla="*/ 7 h 7"/>
                    <a:gd name="T8" fmla="*/ 175 w 175"/>
                    <a:gd name="T9" fmla="*/ 1 h 7"/>
                    <a:gd name="T10" fmla="*/ 175 w 175"/>
                    <a:gd name="T11" fmla="*/ 0 h 7"/>
                    <a:gd name="T12" fmla="*/ 0 w 175"/>
                    <a:gd name="T13" fmla="*/ 0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75" h="7">
                      <a:moveTo>
                        <a:pt x="0" y="0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4"/>
                        <a:pt x="3" y="7"/>
                        <a:pt x="7" y="7"/>
                      </a:cubicBezTo>
                      <a:cubicBezTo>
                        <a:pt x="168" y="7"/>
                        <a:pt x="168" y="7"/>
                        <a:pt x="168" y="7"/>
                      </a:cubicBezTo>
                      <a:cubicBezTo>
                        <a:pt x="172" y="7"/>
                        <a:pt x="175" y="4"/>
                        <a:pt x="175" y="1"/>
                      </a:cubicBezTo>
                      <a:cubicBezTo>
                        <a:pt x="175" y="0"/>
                        <a:pt x="175" y="0"/>
                        <a:pt x="17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15875">
                  <a:solidFill>
                    <a:srgbClr val="000000"/>
                  </a:solidFill>
                  <a:miter lim="800000"/>
                  <a:headEnd/>
                  <a:tailEnd/>
                </a:ln>
                <a:extLst/>
              </p:spPr>
              <p:txBody>
                <a:bodyPr vert="horz" wrap="square" lIns="89617" tIns="44808" rIns="89617" bIns="44808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01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1200" cap="none" spc="0" normalizeH="0" baseline="0" noProof="0">
                    <a:ln>
                      <a:noFill/>
                    </a:ln>
                    <a:solidFill>
                      <a:srgbClr val="40404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272" name="Rectangle 271"/>
              <p:cNvSpPr/>
              <p:nvPr/>
            </p:nvSpPr>
            <p:spPr bwMode="auto">
              <a:xfrm>
                <a:off x="1416844" y="2379232"/>
                <a:ext cx="846536" cy="73958"/>
              </a:xfrm>
              <a:prstGeom prst="rect">
                <a:avLst/>
              </a:prstGeom>
              <a:noFill/>
              <a:ln w="158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01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73" name="Rectangle 272"/>
              <p:cNvSpPr/>
              <p:nvPr/>
            </p:nvSpPr>
            <p:spPr bwMode="auto">
              <a:xfrm>
                <a:off x="1142807" y="2375321"/>
                <a:ext cx="234036" cy="73958"/>
              </a:xfrm>
              <a:prstGeom prst="rect">
                <a:avLst/>
              </a:prstGeom>
              <a:solidFill>
                <a:schemeClr val="bg1"/>
              </a:solidFill>
              <a:ln w="15875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91414" tIns="91414" rIns="34285" bIns="34285" rtlCol="0" anchor="b" anchorCtr="0"/>
              <a:lstStyle/>
              <a:p>
                <a:pPr marL="0" marR="0" lvl="0" indent="0" algn="ctr" defTabSz="9320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74" name="Rectangle 273"/>
              <p:cNvSpPr/>
              <p:nvPr/>
            </p:nvSpPr>
            <p:spPr bwMode="auto">
              <a:xfrm>
                <a:off x="1142807" y="2375321"/>
                <a:ext cx="234036" cy="709167"/>
              </a:xfrm>
              <a:prstGeom prst="rect">
                <a:avLst/>
              </a:prstGeom>
              <a:noFill/>
              <a:ln w="158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01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cxnSp>
          <p:nvCxnSpPr>
            <p:cNvPr id="253" name="Straight Connector 252"/>
            <p:cNvCxnSpPr/>
            <p:nvPr/>
          </p:nvCxnSpPr>
          <p:spPr>
            <a:xfrm>
              <a:off x="3343330" y="3589569"/>
              <a:ext cx="904970" cy="0"/>
            </a:xfrm>
            <a:prstGeom prst="line">
              <a:avLst/>
            </a:prstGeom>
            <a:ln w="15875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/>
            <p:nvPr/>
          </p:nvCxnSpPr>
          <p:spPr>
            <a:xfrm>
              <a:off x="3343330" y="3659348"/>
              <a:ext cx="904970" cy="0"/>
            </a:xfrm>
            <a:prstGeom prst="line">
              <a:avLst/>
            </a:prstGeom>
            <a:ln w="15875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5" name="Group 254"/>
            <p:cNvGrpSpPr/>
            <p:nvPr/>
          </p:nvGrpSpPr>
          <p:grpSpPr>
            <a:xfrm>
              <a:off x="3465764" y="3856258"/>
              <a:ext cx="904970" cy="79564"/>
              <a:chOff x="5149230" y="3727609"/>
              <a:chExt cx="905098" cy="79575"/>
            </a:xfrm>
          </p:grpSpPr>
          <p:cxnSp>
            <p:nvCxnSpPr>
              <p:cNvPr id="269" name="Straight Connector 268"/>
              <p:cNvCxnSpPr/>
              <p:nvPr/>
            </p:nvCxnSpPr>
            <p:spPr>
              <a:xfrm>
                <a:off x="5149230" y="3727609"/>
                <a:ext cx="905098" cy="0"/>
              </a:xfrm>
              <a:prstGeom prst="line">
                <a:avLst/>
              </a:prstGeom>
              <a:ln w="15875"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Straight Connector 269"/>
              <p:cNvCxnSpPr/>
              <p:nvPr/>
            </p:nvCxnSpPr>
            <p:spPr>
              <a:xfrm>
                <a:off x="5149230" y="3807184"/>
                <a:ext cx="905098" cy="0"/>
              </a:xfrm>
              <a:prstGeom prst="line">
                <a:avLst/>
              </a:prstGeom>
              <a:ln w="15875"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57" name="Straight Connector 256"/>
            <p:cNvCxnSpPr/>
            <p:nvPr/>
          </p:nvCxnSpPr>
          <p:spPr>
            <a:xfrm>
              <a:off x="3341660" y="4141588"/>
              <a:ext cx="904970" cy="0"/>
            </a:xfrm>
            <a:prstGeom prst="line">
              <a:avLst/>
            </a:prstGeom>
            <a:ln w="15875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/>
            <p:nvPr/>
          </p:nvCxnSpPr>
          <p:spPr>
            <a:xfrm>
              <a:off x="3341660" y="4211367"/>
              <a:ext cx="904970" cy="0"/>
            </a:xfrm>
            <a:prstGeom prst="line">
              <a:avLst/>
            </a:prstGeom>
            <a:ln w="15875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8" name="people_5" title="Icon of a person with a box around them">
              <a:extLst>
                <a:ext uri="{FF2B5EF4-FFF2-40B4-BE49-F238E27FC236}">
                  <a16:creationId xmlns:a16="http://schemas.microsoft.com/office/drawing/2014/main" id="{816F66D8-9A70-4881-8D5D-48ADD7550C1F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214970" y="3559909"/>
              <a:ext cx="113347" cy="112897"/>
            </a:xfrm>
            <a:custGeom>
              <a:avLst/>
              <a:gdLst>
                <a:gd name="T0" fmla="*/ 90 w 347"/>
                <a:gd name="T1" fmla="*/ 124 h 347"/>
                <a:gd name="T2" fmla="*/ 175 w 347"/>
                <a:gd name="T3" fmla="*/ 39 h 347"/>
                <a:gd name="T4" fmla="*/ 260 w 347"/>
                <a:gd name="T5" fmla="*/ 124 h 347"/>
                <a:gd name="T6" fmla="*/ 175 w 347"/>
                <a:gd name="T7" fmla="*/ 209 h 347"/>
                <a:gd name="T8" fmla="*/ 90 w 347"/>
                <a:gd name="T9" fmla="*/ 124 h 347"/>
                <a:gd name="T10" fmla="*/ 325 w 347"/>
                <a:gd name="T11" fmla="*/ 347 h 347"/>
                <a:gd name="T12" fmla="*/ 347 w 347"/>
                <a:gd name="T13" fmla="*/ 347 h 347"/>
                <a:gd name="T14" fmla="*/ 347 w 347"/>
                <a:gd name="T15" fmla="*/ 0 h 347"/>
                <a:gd name="T16" fmla="*/ 0 w 347"/>
                <a:gd name="T17" fmla="*/ 0 h 347"/>
                <a:gd name="T18" fmla="*/ 0 w 347"/>
                <a:gd name="T19" fmla="*/ 347 h 347"/>
                <a:gd name="T20" fmla="*/ 19 w 347"/>
                <a:gd name="T21" fmla="*/ 347 h 347"/>
                <a:gd name="T22" fmla="*/ 36 w 347"/>
                <a:gd name="T23" fmla="*/ 347 h 347"/>
                <a:gd name="T24" fmla="*/ 174 w 347"/>
                <a:gd name="T25" fmla="*/ 209 h 347"/>
                <a:gd name="T26" fmla="*/ 311 w 347"/>
                <a:gd name="T27" fmla="*/ 347 h 347"/>
                <a:gd name="T28" fmla="*/ 325 w 347"/>
                <a:gd name="T29" fmla="*/ 347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47" h="347">
                  <a:moveTo>
                    <a:pt x="90" y="124"/>
                  </a:moveTo>
                  <a:cubicBezTo>
                    <a:pt x="90" y="77"/>
                    <a:pt x="128" y="39"/>
                    <a:pt x="175" y="39"/>
                  </a:cubicBezTo>
                  <a:cubicBezTo>
                    <a:pt x="222" y="39"/>
                    <a:pt x="260" y="77"/>
                    <a:pt x="260" y="124"/>
                  </a:cubicBezTo>
                  <a:cubicBezTo>
                    <a:pt x="260" y="171"/>
                    <a:pt x="222" y="209"/>
                    <a:pt x="175" y="209"/>
                  </a:cubicBezTo>
                  <a:cubicBezTo>
                    <a:pt x="128" y="209"/>
                    <a:pt x="90" y="171"/>
                    <a:pt x="90" y="124"/>
                  </a:cubicBezTo>
                  <a:close/>
                  <a:moveTo>
                    <a:pt x="325" y="347"/>
                  </a:moveTo>
                  <a:cubicBezTo>
                    <a:pt x="347" y="347"/>
                    <a:pt x="347" y="347"/>
                    <a:pt x="347" y="347"/>
                  </a:cubicBezTo>
                  <a:cubicBezTo>
                    <a:pt x="347" y="0"/>
                    <a:pt x="347" y="0"/>
                    <a:pt x="34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47"/>
                    <a:pt x="0" y="347"/>
                    <a:pt x="0" y="347"/>
                  </a:cubicBezTo>
                  <a:cubicBezTo>
                    <a:pt x="19" y="347"/>
                    <a:pt x="19" y="347"/>
                    <a:pt x="19" y="347"/>
                  </a:cubicBezTo>
                  <a:cubicBezTo>
                    <a:pt x="36" y="347"/>
                    <a:pt x="36" y="347"/>
                    <a:pt x="36" y="347"/>
                  </a:cubicBezTo>
                  <a:cubicBezTo>
                    <a:pt x="36" y="271"/>
                    <a:pt x="98" y="209"/>
                    <a:pt x="174" y="209"/>
                  </a:cubicBezTo>
                  <a:cubicBezTo>
                    <a:pt x="249" y="209"/>
                    <a:pt x="311" y="271"/>
                    <a:pt x="311" y="347"/>
                  </a:cubicBezTo>
                  <a:lnTo>
                    <a:pt x="325" y="347"/>
                  </a:lnTo>
                  <a:close/>
                </a:path>
              </a:pathLst>
            </a:custGeom>
            <a:noFill/>
            <a:ln w="15875" cap="sq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9" name="people_5" title="Icon of a person with a box around them">
              <a:extLst>
                <a:ext uri="{FF2B5EF4-FFF2-40B4-BE49-F238E27FC236}">
                  <a16:creationId xmlns:a16="http://schemas.microsoft.com/office/drawing/2014/main" id="{91C9FECB-25AB-4AE5-AA7B-3F66D7C2BB67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334788" y="3838756"/>
              <a:ext cx="113347" cy="112897"/>
            </a:xfrm>
            <a:custGeom>
              <a:avLst/>
              <a:gdLst>
                <a:gd name="T0" fmla="*/ 90 w 347"/>
                <a:gd name="T1" fmla="*/ 124 h 347"/>
                <a:gd name="T2" fmla="*/ 175 w 347"/>
                <a:gd name="T3" fmla="*/ 39 h 347"/>
                <a:gd name="T4" fmla="*/ 260 w 347"/>
                <a:gd name="T5" fmla="*/ 124 h 347"/>
                <a:gd name="T6" fmla="*/ 175 w 347"/>
                <a:gd name="T7" fmla="*/ 209 h 347"/>
                <a:gd name="T8" fmla="*/ 90 w 347"/>
                <a:gd name="T9" fmla="*/ 124 h 347"/>
                <a:gd name="T10" fmla="*/ 325 w 347"/>
                <a:gd name="T11" fmla="*/ 347 h 347"/>
                <a:gd name="T12" fmla="*/ 347 w 347"/>
                <a:gd name="T13" fmla="*/ 347 h 347"/>
                <a:gd name="T14" fmla="*/ 347 w 347"/>
                <a:gd name="T15" fmla="*/ 0 h 347"/>
                <a:gd name="T16" fmla="*/ 0 w 347"/>
                <a:gd name="T17" fmla="*/ 0 h 347"/>
                <a:gd name="T18" fmla="*/ 0 w 347"/>
                <a:gd name="T19" fmla="*/ 347 h 347"/>
                <a:gd name="T20" fmla="*/ 19 w 347"/>
                <a:gd name="T21" fmla="*/ 347 h 347"/>
                <a:gd name="T22" fmla="*/ 36 w 347"/>
                <a:gd name="T23" fmla="*/ 347 h 347"/>
                <a:gd name="T24" fmla="*/ 174 w 347"/>
                <a:gd name="T25" fmla="*/ 209 h 347"/>
                <a:gd name="T26" fmla="*/ 311 w 347"/>
                <a:gd name="T27" fmla="*/ 347 h 347"/>
                <a:gd name="T28" fmla="*/ 325 w 347"/>
                <a:gd name="T29" fmla="*/ 347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47" h="347">
                  <a:moveTo>
                    <a:pt x="90" y="124"/>
                  </a:moveTo>
                  <a:cubicBezTo>
                    <a:pt x="90" y="77"/>
                    <a:pt x="128" y="39"/>
                    <a:pt x="175" y="39"/>
                  </a:cubicBezTo>
                  <a:cubicBezTo>
                    <a:pt x="222" y="39"/>
                    <a:pt x="260" y="77"/>
                    <a:pt x="260" y="124"/>
                  </a:cubicBezTo>
                  <a:cubicBezTo>
                    <a:pt x="260" y="171"/>
                    <a:pt x="222" y="209"/>
                    <a:pt x="175" y="209"/>
                  </a:cubicBezTo>
                  <a:cubicBezTo>
                    <a:pt x="128" y="209"/>
                    <a:pt x="90" y="171"/>
                    <a:pt x="90" y="124"/>
                  </a:cubicBezTo>
                  <a:close/>
                  <a:moveTo>
                    <a:pt x="325" y="347"/>
                  </a:moveTo>
                  <a:cubicBezTo>
                    <a:pt x="347" y="347"/>
                    <a:pt x="347" y="347"/>
                    <a:pt x="347" y="347"/>
                  </a:cubicBezTo>
                  <a:cubicBezTo>
                    <a:pt x="347" y="0"/>
                    <a:pt x="347" y="0"/>
                    <a:pt x="34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47"/>
                    <a:pt x="0" y="347"/>
                    <a:pt x="0" y="347"/>
                  </a:cubicBezTo>
                  <a:cubicBezTo>
                    <a:pt x="19" y="347"/>
                    <a:pt x="19" y="347"/>
                    <a:pt x="19" y="347"/>
                  </a:cubicBezTo>
                  <a:cubicBezTo>
                    <a:pt x="36" y="347"/>
                    <a:pt x="36" y="347"/>
                    <a:pt x="36" y="347"/>
                  </a:cubicBezTo>
                  <a:cubicBezTo>
                    <a:pt x="36" y="271"/>
                    <a:pt x="98" y="209"/>
                    <a:pt x="174" y="209"/>
                  </a:cubicBezTo>
                  <a:cubicBezTo>
                    <a:pt x="249" y="209"/>
                    <a:pt x="311" y="271"/>
                    <a:pt x="311" y="347"/>
                  </a:cubicBezTo>
                  <a:lnTo>
                    <a:pt x="325" y="347"/>
                  </a:lnTo>
                  <a:close/>
                </a:path>
              </a:pathLst>
            </a:custGeom>
            <a:noFill/>
            <a:ln w="15875" cap="sq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0" name="people_5" title="Icon of a person with a box around them">
              <a:extLst>
                <a:ext uri="{FF2B5EF4-FFF2-40B4-BE49-F238E27FC236}">
                  <a16:creationId xmlns:a16="http://schemas.microsoft.com/office/drawing/2014/main" id="{97C36761-CED9-4ABE-99B2-3418DA3BDF76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209049" y="4100200"/>
              <a:ext cx="113347" cy="112897"/>
            </a:xfrm>
            <a:custGeom>
              <a:avLst/>
              <a:gdLst>
                <a:gd name="T0" fmla="*/ 90 w 347"/>
                <a:gd name="T1" fmla="*/ 124 h 347"/>
                <a:gd name="T2" fmla="*/ 175 w 347"/>
                <a:gd name="T3" fmla="*/ 39 h 347"/>
                <a:gd name="T4" fmla="*/ 260 w 347"/>
                <a:gd name="T5" fmla="*/ 124 h 347"/>
                <a:gd name="T6" fmla="*/ 175 w 347"/>
                <a:gd name="T7" fmla="*/ 209 h 347"/>
                <a:gd name="T8" fmla="*/ 90 w 347"/>
                <a:gd name="T9" fmla="*/ 124 h 347"/>
                <a:gd name="T10" fmla="*/ 325 w 347"/>
                <a:gd name="T11" fmla="*/ 347 h 347"/>
                <a:gd name="T12" fmla="*/ 347 w 347"/>
                <a:gd name="T13" fmla="*/ 347 h 347"/>
                <a:gd name="T14" fmla="*/ 347 w 347"/>
                <a:gd name="T15" fmla="*/ 0 h 347"/>
                <a:gd name="T16" fmla="*/ 0 w 347"/>
                <a:gd name="T17" fmla="*/ 0 h 347"/>
                <a:gd name="T18" fmla="*/ 0 w 347"/>
                <a:gd name="T19" fmla="*/ 347 h 347"/>
                <a:gd name="T20" fmla="*/ 19 w 347"/>
                <a:gd name="T21" fmla="*/ 347 h 347"/>
                <a:gd name="T22" fmla="*/ 36 w 347"/>
                <a:gd name="T23" fmla="*/ 347 h 347"/>
                <a:gd name="T24" fmla="*/ 174 w 347"/>
                <a:gd name="T25" fmla="*/ 209 h 347"/>
                <a:gd name="T26" fmla="*/ 311 w 347"/>
                <a:gd name="T27" fmla="*/ 347 h 347"/>
                <a:gd name="T28" fmla="*/ 325 w 347"/>
                <a:gd name="T29" fmla="*/ 347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47" h="347">
                  <a:moveTo>
                    <a:pt x="90" y="124"/>
                  </a:moveTo>
                  <a:cubicBezTo>
                    <a:pt x="90" y="77"/>
                    <a:pt x="128" y="39"/>
                    <a:pt x="175" y="39"/>
                  </a:cubicBezTo>
                  <a:cubicBezTo>
                    <a:pt x="222" y="39"/>
                    <a:pt x="260" y="77"/>
                    <a:pt x="260" y="124"/>
                  </a:cubicBezTo>
                  <a:cubicBezTo>
                    <a:pt x="260" y="171"/>
                    <a:pt x="222" y="209"/>
                    <a:pt x="175" y="209"/>
                  </a:cubicBezTo>
                  <a:cubicBezTo>
                    <a:pt x="128" y="209"/>
                    <a:pt x="90" y="171"/>
                    <a:pt x="90" y="124"/>
                  </a:cubicBezTo>
                  <a:close/>
                  <a:moveTo>
                    <a:pt x="325" y="347"/>
                  </a:moveTo>
                  <a:cubicBezTo>
                    <a:pt x="347" y="347"/>
                    <a:pt x="347" y="347"/>
                    <a:pt x="347" y="347"/>
                  </a:cubicBezTo>
                  <a:cubicBezTo>
                    <a:pt x="347" y="0"/>
                    <a:pt x="347" y="0"/>
                    <a:pt x="34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47"/>
                    <a:pt x="0" y="347"/>
                    <a:pt x="0" y="347"/>
                  </a:cubicBezTo>
                  <a:cubicBezTo>
                    <a:pt x="19" y="347"/>
                    <a:pt x="19" y="347"/>
                    <a:pt x="19" y="347"/>
                  </a:cubicBezTo>
                  <a:cubicBezTo>
                    <a:pt x="36" y="347"/>
                    <a:pt x="36" y="347"/>
                    <a:pt x="36" y="347"/>
                  </a:cubicBezTo>
                  <a:cubicBezTo>
                    <a:pt x="36" y="271"/>
                    <a:pt x="98" y="209"/>
                    <a:pt x="174" y="209"/>
                  </a:cubicBezTo>
                  <a:cubicBezTo>
                    <a:pt x="249" y="209"/>
                    <a:pt x="311" y="271"/>
                    <a:pt x="311" y="347"/>
                  </a:cubicBezTo>
                  <a:lnTo>
                    <a:pt x="325" y="347"/>
                  </a:lnTo>
                  <a:close/>
                </a:path>
              </a:pathLst>
            </a:custGeom>
            <a:noFill/>
            <a:ln w="15875" cap="sq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14BAF9E-74D9-49B4-BA84-A7B3CC084CEE}"/>
              </a:ext>
            </a:extLst>
          </p:cNvPr>
          <p:cNvGrpSpPr/>
          <p:nvPr/>
        </p:nvGrpSpPr>
        <p:grpSpPr>
          <a:xfrm>
            <a:off x="4722705" y="2241366"/>
            <a:ext cx="1501789" cy="2402345"/>
            <a:chOff x="4992634" y="1954179"/>
            <a:chExt cx="1667341" cy="2655866"/>
          </a:xfrm>
        </p:grpSpPr>
        <p:grpSp>
          <p:nvGrpSpPr>
            <p:cNvPr id="279" name="Group 278"/>
            <p:cNvGrpSpPr/>
            <p:nvPr/>
          </p:nvGrpSpPr>
          <p:grpSpPr>
            <a:xfrm>
              <a:off x="4992634" y="1954179"/>
              <a:ext cx="1667341" cy="2655866"/>
              <a:chOff x="6832147" y="1953970"/>
              <a:chExt cx="1667578" cy="2656243"/>
            </a:xfrm>
          </p:grpSpPr>
          <p:sp>
            <p:nvSpPr>
              <p:cNvPr id="280" name="TextBox 279"/>
              <p:cNvSpPr txBox="1"/>
              <p:nvPr/>
            </p:nvSpPr>
            <p:spPr>
              <a:xfrm>
                <a:off x="6832147" y="1953970"/>
                <a:ext cx="1667578" cy="489353"/>
              </a:xfrm>
              <a:prstGeom prst="rect">
                <a:avLst/>
              </a:prstGeom>
              <a:noFill/>
            </p:spPr>
            <p:txBody>
              <a:bodyPr wrap="square" lIns="182854" tIns="146284" rIns="182854" bIns="146284" rtlCol="0">
                <a:spAutoFit/>
              </a:bodyPr>
              <a:lstStyle/>
              <a:p>
                <a:pPr marL="0" marR="0" lvl="0" indent="0" algn="ctr" defTabSz="914367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2917">
                          <a:srgbClr val="1A1A1A"/>
                        </a:gs>
                        <a:gs pos="30000">
                          <a:srgbClr val="1A1A1A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bold" panose="020B0702040204020203" pitchFamily="34" charset="0"/>
                    <a:ea typeface="+mn-ea"/>
                    <a:cs typeface="Segoe UI Semibold" panose="020B0702040204020203" pitchFamily="34" charset="0"/>
                  </a:rPr>
                  <a:t>Pages</a:t>
                </a:r>
              </a:p>
            </p:txBody>
          </p:sp>
          <p:sp>
            <p:nvSpPr>
              <p:cNvPr id="282" name="Freeform 124"/>
              <p:cNvSpPr>
                <a:spLocks/>
              </p:cNvSpPr>
              <p:nvPr/>
            </p:nvSpPr>
            <p:spPr bwMode="auto">
              <a:xfrm>
                <a:off x="6881125" y="2369691"/>
                <a:ext cx="1569623" cy="2240522"/>
              </a:xfrm>
              <a:custGeom>
                <a:avLst/>
                <a:gdLst>
                  <a:gd name="T0" fmla="*/ 0 w 423"/>
                  <a:gd name="T1" fmla="*/ 590 h 604"/>
                  <a:gd name="T2" fmla="*/ 14 w 423"/>
                  <a:gd name="T3" fmla="*/ 604 h 604"/>
                  <a:gd name="T4" fmla="*/ 409 w 423"/>
                  <a:gd name="T5" fmla="*/ 604 h 604"/>
                  <a:gd name="T6" fmla="*/ 423 w 423"/>
                  <a:gd name="T7" fmla="*/ 590 h 604"/>
                  <a:gd name="T8" fmla="*/ 423 w 423"/>
                  <a:gd name="T9" fmla="*/ 14 h 604"/>
                  <a:gd name="T10" fmla="*/ 409 w 423"/>
                  <a:gd name="T11" fmla="*/ 0 h 604"/>
                  <a:gd name="T12" fmla="*/ 14 w 423"/>
                  <a:gd name="T13" fmla="*/ 0 h 604"/>
                  <a:gd name="T14" fmla="*/ 0 w 423"/>
                  <a:gd name="T15" fmla="*/ 14 h 604"/>
                  <a:gd name="T16" fmla="*/ 0 w 423"/>
                  <a:gd name="T17" fmla="*/ 590 h 6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23" h="604">
                    <a:moveTo>
                      <a:pt x="0" y="590"/>
                    </a:moveTo>
                    <a:cubicBezTo>
                      <a:pt x="0" y="598"/>
                      <a:pt x="6" y="604"/>
                      <a:pt x="14" y="604"/>
                    </a:cubicBezTo>
                    <a:cubicBezTo>
                      <a:pt x="409" y="604"/>
                      <a:pt x="409" y="604"/>
                      <a:pt x="409" y="604"/>
                    </a:cubicBezTo>
                    <a:cubicBezTo>
                      <a:pt x="417" y="604"/>
                      <a:pt x="423" y="598"/>
                      <a:pt x="423" y="590"/>
                    </a:cubicBezTo>
                    <a:cubicBezTo>
                      <a:pt x="423" y="14"/>
                      <a:pt x="423" y="14"/>
                      <a:pt x="423" y="14"/>
                    </a:cubicBezTo>
                    <a:cubicBezTo>
                      <a:pt x="423" y="6"/>
                      <a:pt x="417" y="0"/>
                      <a:pt x="409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6" y="0"/>
                      <a:pt x="0" y="6"/>
                      <a:pt x="0" y="14"/>
                    </a:cubicBezTo>
                    <a:lnTo>
                      <a:pt x="0" y="590"/>
                    </a:lnTo>
                    <a:close/>
                  </a:path>
                </a:pathLst>
              </a:cu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  <a:extLst/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1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84" name="Rectangle 283"/>
              <p:cNvSpPr/>
              <p:nvPr/>
            </p:nvSpPr>
            <p:spPr>
              <a:xfrm>
                <a:off x="7002590" y="2774445"/>
                <a:ext cx="1318182" cy="373929"/>
              </a:xfrm>
              <a:prstGeom prst="rect">
                <a:avLst/>
              </a:prstGeom>
              <a:solidFill>
                <a:schemeClr val="bg1"/>
              </a:solidFill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solidFill>
                      <a:sysClr val="windowText" lastClr="000000"/>
                    </a:solidFill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85" name="Rectangle 284"/>
              <p:cNvSpPr/>
              <p:nvPr/>
            </p:nvSpPr>
            <p:spPr>
              <a:xfrm>
                <a:off x="7002590" y="3261494"/>
                <a:ext cx="320512" cy="359792"/>
              </a:xfrm>
              <a:prstGeom prst="rect">
                <a:avLst/>
              </a:prstGeom>
              <a:noFill/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solidFill>
                      <a:sysClr val="windowText" lastClr="000000"/>
                    </a:solidFill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86" name="Rectangle 285"/>
              <p:cNvSpPr/>
              <p:nvPr/>
            </p:nvSpPr>
            <p:spPr>
              <a:xfrm>
                <a:off x="7002589" y="3761115"/>
                <a:ext cx="819347" cy="719581"/>
              </a:xfrm>
              <a:prstGeom prst="rect">
                <a:avLst/>
              </a:prstGeom>
              <a:solidFill>
                <a:schemeClr val="bg1"/>
              </a:solidFill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solidFill>
                      <a:sysClr val="windowText" lastClr="000000"/>
                    </a:solidFill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87" name="Rectangle 286">
                <a:extLst/>
              </p:cNvPr>
              <p:cNvSpPr/>
              <p:nvPr/>
            </p:nvSpPr>
            <p:spPr>
              <a:xfrm>
                <a:off x="7999243" y="3258189"/>
                <a:ext cx="320512" cy="1219203"/>
              </a:xfrm>
              <a:prstGeom prst="rect">
                <a:avLst/>
              </a:prstGeom>
              <a:solidFill>
                <a:schemeClr val="bg1"/>
              </a:solidFill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solidFill>
                      <a:sysClr val="windowText" lastClr="000000"/>
                    </a:solidFill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88" name="Rectangle 287">
                <a:extLst/>
              </p:cNvPr>
              <p:cNvSpPr/>
              <p:nvPr/>
            </p:nvSpPr>
            <p:spPr>
              <a:xfrm>
                <a:off x="7500408" y="3258190"/>
                <a:ext cx="320512" cy="359792"/>
              </a:xfrm>
              <a:prstGeom prst="rect">
                <a:avLst/>
              </a:prstGeom>
              <a:solidFill>
                <a:schemeClr val="bg1"/>
              </a:solidFill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solidFill>
                      <a:sysClr val="windowText" lastClr="000000"/>
                    </a:solidFill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grpSp>
          <p:nvGrpSpPr>
            <p:cNvPr id="301" name="Group 300">
              <a:extLst>
                <a:ext uri="{FF2B5EF4-FFF2-40B4-BE49-F238E27FC236}">
                  <a16:creationId xmlns:a16="http://schemas.microsoft.com/office/drawing/2014/main" id="{2EE8D92F-6716-477E-BAF9-31A507926416}"/>
                </a:ext>
              </a:extLst>
            </p:cNvPr>
            <p:cNvGrpSpPr/>
            <p:nvPr/>
          </p:nvGrpSpPr>
          <p:grpSpPr>
            <a:xfrm>
              <a:off x="6245149" y="2449934"/>
              <a:ext cx="178777" cy="51888"/>
              <a:chOff x="3519313" y="2455072"/>
              <a:chExt cx="178802" cy="51895"/>
            </a:xfrm>
          </p:grpSpPr>
          <p:cxnSp>
            <p:nvCxnSpPr>
              <p:cNvPr id="302" name="Straight Connector 301">
                <a:extLst>
                  <a:ext uri="{FF2B5EF4-FFF2-40B4-BE49-F238E27FC236}">
                    <a16:creationId xmlns:a16="http://schemas.microsoft.com/office/drawing/2014/main" id="{D17D2351-144A-4140-923E-75EE9DDF629A}"/>
                  </a:ext>
                </a:extLst>
              </p:cNvPr>
              <p:cNvCxnSpPr/>
              <p:nvPr/>
            </p:nvCxnSpPr>
            <p:spPr>
              <a:xfrm>
                <a:off x="3519313" y="2494798"/>
                <a:ext cx="72363" cy="0"/>
              </a:xfrm>
              <a:prstGeom prst="line">
                <a:avLst/>
              </a:prstGeom>
              <a:ln w="15875"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3" name="Rectangle 302">
                <a:extLst>
                  <a:ext uri="{FF2B5EF4-FFF2-40B4-BE49-F238E27FC236}">
                    <a16:creationId xmlns:a16="http://schemas.microsoft.com/office/drawing/2014/main" id="{5E7D0C40-2640-41BC-940A-FF2D11BFAAC4}"/>
                  </a:ext>
                </a:extLst>
              </p:cNvPr>
              <p:cNvSpPr/>
              <p:nvPr/>
            </p:nvSpPr>
            <p:spPr bwMode="auto">
              <a:xfrm>
                <a:off x="3650938" y="2455072"/>
                <a:ext cx="47177" cy="51895"/>
              </a:xfrm>
              <a:prstGeom prst="rect">
                <a:avLst/>
              </a:prstGeom>
              <a:noFill/>
              <a:ln w="15875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293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304" name="Group 303">
              <a:extLst>
                <a:ext uri="{FF2B5EF4-FFF2-40B4-BE49-F238E27FC236}">
                  <a16:creationId xmlns:a16="http://schemas.microsoft.com/office/drawing/2014/main" id="{A73E815E-56C1-481C-B042-747ACFF168C6}"/>
                </a:ext>
              </a:extLst>
            </p:cNvPr>
            <p:cNvGrpSpPr/>
            <p:nvPr/>
          </p:nvGrpSpPr>
          <p:grpSpPr>
            <a:xfrm>
              <a:off x="6478071" y="2443463"/>
              <a:ext cx="59952" cy="59952"/>
              <a:chOff x="3544362" y="2448739"/>
              <a:chExt cx="59952" cy="59952"/>
            </a:xfrm>
          </p:grpSpPr>
          <p:cxnSp>
            <p:nvCxnSpPr>
              <p:cNvPr id="305" name="Straight Connector 304">
                <a:extLst>
                  <a:ext uri="{FF2B5EF4-FFF2-40B4-BE49-F238E27FC236}">
                    <a16:creationId xmlns:a16="http://schemas.microsoft.com/office/drawing/2014/main" id="{07ED5308-9F42-4DB1-BC11-A91F9701D844}"/>
                  </a:ext>
                </a:extLst>
              </p:cNvPr>
              <p:cNvCxnSpPr/>
              <p:nvPr/>
            </p:nvCxnSpPr>
            <p:spPr>
              <a:xfrm>
                <a:off x="3544362" y="2448739"/>
                <a:ext cx="59952" cy="59952"/>
              </a:xfrm>
              <a:prstGeom prst="line">
                <a:avLst/>
              </a:prstGeom>
              <a:ln w="15875">
                <a:solidFill>
                  <a:schemeClr val="tx1"/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6" name="Straight Connector 305">
                <a:extLst>
                  <a:ext uri="{FF2B5EF4-FFF2-40B4-BE49-F238E27FC236}">
                    <a16:creationId xmlns:a16="http://schemas.microsoft.com/office/drawing/2014/main" id="{B468B4E6-3AD6-4BAB-897A-DED19792182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544362" y="2448739"/>
                <a:ext cx="59952" cy="59952"/>
              </a:xfrm>
              <a:prstGeom prst="line">
                <a:avLst/>
              </a:prstGeom>
              <a:ln w="15875">
                <a:solidFill>
                  <a:schemeClr val="tx1"/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07" name="Straight Connector 306">
              <a:extLst>
                <a:ext uri="{FF2B5EF4-FFF2-40B4-BE49-F238E27FC236}">
                  <a16:creationId xmlns:a16="http://schemas.microsoft.com/office/drawing/2014/main" id="{1858DF9C-830F-40A8-AB36-F6F565B18C70}"/>
                </a:ext>
              </a:extLst>
            </p:cNvPr>
            <p:cNvCxnSpPr>
              <a:cxnSpLocks/>
            </p:cNvCxnSpPr>
            <p:nvPr/>
          </p:nvCxnSpPr>
          <p:spPr>
            <a:xfrm>
              <a:off x="5041605" y="2602394"/>
              <a:ext cx="1565492" cy="0"/>
            </a:xfrm>
            <a:prstGeom prst="line">
              <a:avLst/>
            </a:prstGeom>
            <a:ln w="15875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BF5713E0-4840-48D7-B085-2A84CF255D8D}"/>
              </a:ext>
            </a:extLst>
          </p:cNvPr>
          <p:cNvGrpSpPr/>
          <p:nvPr/>
        </p:nvGrpSpPr>
        <p:grpSpPr>
          <a:xfrm>
            <a:off x="10074669" y="2884781"/>
            <a:ext cx="585527" cy="1090514"/>
            <a:chOff x="10084161" y="3071504"/>
            <a:chExt cx="585527" cy="1090514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D31BD31-7D9B-49AB-ABFF-D22723F39C1A}"/>
                </a:ext>
              </a:extLst>
            </p:cNvPr>
            <p:cNvGrpSpPr/>
            <p:nvPr/>
          </p:nvGrpSpPr>
          <p:grpSpPr>
            <a:xfrm>
              <a:off x="10084161" y="3071504"/>
              <a:ext cx="585527" cy="1090514"/>
              <a:chOff x="10084161" y="3117288"/>
              <a:chExt cx="585527" cy="1090514"/>
            </a:xfrm>
          </p:grpSpPr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E63D2A69-C3F2-42DA-981D-011654B89292}"/>
                  </a:ext>
                </a:extLst>
              </p:cNvPr>
              <p:cNvSpPr/>
              <p:nvPr/>
            </p:nvSpPr>
            <p:spPr bwMode="auto">
              <a:xfrm>
                <a:off x="10084161" y="3117288"/>
                <a:ext cx="585527" cy="1090514"/>
              </a:xfrm>
              <a:prstGeom prst="roundRect">
                <a:avLst>
                  <a:gd name="adj" fmla="val 7111"/>
                </a:avLst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1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 err="1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396FAFFC-58B7-4347-AA32-8EB6A1B8044A}"/>
                  </a:ext>
                </a:extLst>
              </p:cNvPr>
              <p:cNvSpPr/>
              <p:nvPr/>
            </p:nvSpPr>
            <p:spPr bwMode="auto">
              <a:xfrm>
                <a:off x="10283455" y="3245970"/>
                <a:ext cx="186938" cy="186938"/>
              </a:xfrm>
              <a:prstGeom prst="ellips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rot="0" spcFirstLastPara="0" vertOverflow="overflow" horzOverflow="overflow" vert="horz" wrap="square" lIns="89630" tIns="44814" rIns="89630" bIns="4481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 err="1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50" name="Oval 249">
                <a:extLst>
                  <a:ext uri="{FF2B5EF4-FFF2-40B4-BE49-F238E27FC236}">
                    <a16:creationId xmlns:a16="http://schemas.microsoft.com/office/drawing/2014/main" id="{7D740B83-6DDD-4BB3-B5F8-9817BC2EBCC9}"/>
                  </a:ext>
                </a:extLst>
              </p:cNvPr>
              <p:cNvSpPr/>
              <p:nvPr/>
            </p:nvSpPr>
            <p:spPr bwMode="auto">
              <a:xfrm>
                <a:off x="10354065" y="4101529"/>
                <a:ext cx="45719" cy="45719"/>
              </a:xfrm>
              <a:prstGeom prst="ellips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rot="0" spcFirstLastPara="0" vertOverflow="overflow" horzOverflow="overflow" vert="horz" wrap="square" lIns="89630" tIns="44814" rIns="89630" bIns="4481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 err="1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56" name="Rectangle: Rounded Corners 255">
                <a:extLst>
                  <a:ext uri="{FF2B5EF4-FFF2-40B4-BE49-F238E27FC236}">
                    <a16:creationId xmlns:a16="http://schemas.microsoft.com/office/drawing/2014/main" id="{F8A639D0-6064-4B29-81F6-C1E9B8DA9185}"/>
                  </a:ext>
                </a:extLst>
              </p:cNvPr>
              <p:cNvSpPr/>
              <p:nvPr/>
            </p:nvSpPr>
            <p:spPr bwMode="auto">
              <a:xfrm>
                <a:off x="10209505" y="3510760"/>
                <a:ext cx="342529" cy="138333"/>
              </a:xfrm>
              <a:prstGeom prst="roundRect">
                <a:avLst>
                  <a:gd name="adj" fmla="val 7111"/>
                </a:avLst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1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 err="1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59" name="Rectangle: Rounded Corners 258">
                <a:extLst>
                  <a:ext uri="{FF2B5EF4-FFF2-40B4-BE49-F238E27FC236}">
                    <a16:creationId xmlns:a16="http://schemas.microsoft.com/office/drawing/2014/main" id="{B8D7E648-F360-4103-A9D1-3FD8C52659E9}"/>
                  </a:ext>
                </a:extLst>
              </p:cNvPr>
              <p:cNvSpPr/>
              <p:nvPr/>
            </p:nvSpPr>
            <p:spPr bwMode="auto">
              <a:xfrm>
                <a:off x="10209505" y="3704250"/>
                <a:ext cx="139298" cy="138333"/>
              </a:xfrm>
              <a:prstGeom prst="roundRect">
                <a:avLst>
                  <a:gd name="adj" fmla="val 7111"/>
                </a:avLst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1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 err="1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60" name="Rectangle: Rounded Corners 259">
                <a:extLst>
                  <a:ext uri="{FF2B5EF4-FFF2-40B4-BE49-F238E27FC236}">
                    <a16:creationId xmlns:a16="http://schemas.microsoft.com/office/drawing/2014/main" id="{456D59F6-0314-4D72-A729-EFBE3FC5A824}"/>
                  </a:ext>
                </a:extLst>
              </p:cNvPr>
              <p:cNvSpPr/>
              <p:nvPr/>
            </p:nvSpPr>
            <p:spPr bwMode="auto">
              <a:xfrm>
                <a:off x="10209505" y="3896979"/>
                <a:ext cx="139298" cy="138333"/>
              </a:xfrm>
              <a:prstGeom prst="roundRect">
                <a:avLst>
                  <a:gd name="adj" fmla="val 7111"/>
                </a:avLst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1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 err="1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531E9DDF-2253-4D2C-B8E3-A8AEBFF58B99}"/>
                </a:ext>
              </a:extLst>
            </p:cNvPr>
            <p:cNvCxnSpPr/>
            <p:nvPr/>
          </p:nvCxnSpPr>
          <p:spPr>
            <a:xfrm>
              <a:off x="10334438" y="3120488"/>
              <a:ext cx="84972" cy="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432" name="Rectangle: Rounded Corners 431">
              <a:extLst>
                <a:ext uri="{FF2B5EF4-FFF2-40B4-BE49-F238E27FC236}">
                  <a16:creationId xmlns:a16="http://schemas.microsoft.com/office/drawing/2014/main" id="{92C235F6-C90F-408B-A737-5BEC59D7F87C}"/>
                </a:ext>
              </a:extLst>
            </p:cNvPr>
            <p:cNvSpPr/>
            <p:nvPr/>
          </p:nvSpPr>
          <p:spPr bwMode="auto">
            <a:xfrm>
              <a:off x="10412736" y="3658466"/>
              <a:ext cx="139298" cy="138333"/>
            </a:xfrm>
            <a:prstGeom prst="roundRect">
              <a:avLst>
                <a:gd name="adj" fmla="val 7111"/>
              </a:avLst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13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 err="1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33" name="Rectangle: Rounded Corners 432">
              <a:extLst>
                <a:ext uri="{FF2B5EF4-FFF2-40B4-BE49-F238E27FC236}">
                  <a16:creationId xmlns:a16="http://schemas.microsoft.com/office/drawing/2014/main" id="{D3956861-437D-43D7-B362-B6B87C6A0897}"/>
                </a:ext>
              </a:extLst>
            </p:cNvPr>
            <p:cNvSpPr/>
            <p:nvPr/>
          </p:nvSpPr>
          <p:spPr bwMode="auto">
            <a:xfrm>
              <a:off x="10412736" y="3851195"/>
              <a:ext cx="139298" cy="138333"/>
            </a:xfrm>
            <a:prstGeom prst="roundRect">
              <a:avLst>
                <a:gd name="adj" fmla="val 7111"/>
              </a:avLst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13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 err="1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101" name="Rectangle 100">
            <a:extLst>
              <a:ext uri="{FF2B5EF4-FFF2-40B4-BE49-F238E27FC236}">
                <a16:creationId xmlns:a16="http://schemas.microsoft.com/office/drawing/2014/main" id="{072739D2-ADA2-49A1-8B6A-D97E1D54D6A8}"/>
              </a:ext>
            </a:extLst>
          </p:cNvPr>
          <p:cNvSpPr/>
          <p:nvPr/>
        </p:nvSpPr>
        <p:spPr bwMode="auto">
          <a:xfrm>
            <a:off x="9119033" y="1282927"/>
            <a:ext cx="2631340" cy="456799"/>
          </a:xfrm>
          <a:prstGeom prst="rect">
            <a:avLst/>
          </a:prstGeom>
          <a:solidFill>
            <a:srgbClr val="23568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Build your experience</a:t>
            </a:r>
          </a:p>
        </p:txBody>
      </p:sp>
      <p:grpSp>
        <p:nvGrpSpPr>
          <p:cNvPr id="185" name="Group 184">
            <a:extLst>
              <a:ext uri="{FF2B5EF4-FFF2-40B4-BE49-F238E27FC236}">
                <a16:creationId xmlns:a16="http://schemas.microsoft.com/office/drawing/2014/main" id="{4143D187-D065-4F79-901B-DCB0DBB4C59C}"/>
              </a:ext>
            </a:extLst>
          </p:cNvPr>
          <p:cNvGrpSpPr/>
          <p:nvPr/>
        </p:nvGrpSpPr>
        <p:grpSpPr>
          <a:xfrm>
            <a:off x="6302211" y="2798615"/>
            <a:ext cx="2509648" cy="1828445"/>
            <a:chOff x="2266283" y="2734746"/>
            <a:chExt cx="2615623" cy="1910922"/>
          </a:xfrm>
        </p:grpSpPr>
        <p:sp>
          <p:nvSpPr>
            <p:cNvPr id="186" name="TextBox 185">
              <a:extLst>
                <a:ext uri="{FF2B5EF4-FFF2-40B4-BE49-F238E27FC236}">
                  <a16:creationId xmlns:a16="http://schemas.microsoft.com/office/drawing/2014/main" id="{9E036097-9BE4-4078-9FD6-246AC1FD028F}"/>
                </a:ext>
              </a:extLst>
            </p:cNvPr>
            <p:cNvSpPr txBox="1"/>
            <p:nvPr/>
          </p:nvSpPr>
          <p:spPr>
            <a:xfrm>
              <a:off x="2671849" y="2734746"/>
              <a:ext cx="1834076" cy="511396"/>
            </a:xfrm>
            <a:prstGeom prst="rect">
              <a:avLst/>
            </a:prstGeom>
            <a:noFill/>
          </p:spPr>
          <p:txBody>
            <a:bodyPr wrap="square" lIns="182854" tIns="146284" rIns="182854" bIns="146284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Timeline</a:t>
              </a:r>
            </a:p>
          </p:txBody>
        </p:sp>
        <p:grpSp>
          <p:nvGrpSpPr>
            <p:cNvPr id="187" name="Group 186">
              <a:extLst>
                <a:ext uri="{FF2B5EF4-FFF2-40B4-BE49-F238E27FC236}">
                  <a16:creationId xmlns:a16="http://schemas.microsoft.com/office/drawing/2014/main" id="{20904FD8-E7DB-46B0-B75C-9F8D286DB396}"/>
                </a:ext>
              </a:extLst>
            </p:cNvPr>
            <p:cNvGrpSpPr/>
            <p:nvPr/>
          </p:nvGrpSpPr>
          <p:grpSpPr>
            <a:xfrm>
              <a:off x="2266283" y="3152287"/>
              <a:ext cx="2615623" cy="1493381"/>
              <a:chOff x="860785" y="2274531"/>
              <a:chExt cx="1711028" cy="976904"/>
            </a:xfrm>
          </p:grpSpPr>
          <p:grpSp>
            <p:nvGrpSpPr>
              <p:cNvPr id="198" name="Group 197">
                <a:extLst>
                  <a:ext uri="{FF2B5EF4-FFF2-40B4-BE49-F238E27FC236}">
                    <a16:creationId xmlns:a16="http://schemas.microsoft.com/office/drawing/2014/main" id="{E2F480A2-D53A-491C-A20F-26663659ECDC}"/>
                  </a:ext>
                </a:extLst>
              </p:cNvPr>
              <p:cNvGrpSpPr/>
              <p:nvPr/>
            </p:nvGrpSpPr>
            <p:grpSpPr>
              <a:xfrm>
                <a:off x="860785" y="2274531"/>
                <a:ext cx="1711028" cy="976904"/>
                <a:chOff x="506413" y="1787409"/>
                <a:chExt cx="2105025" cy="1201854"/>
              </a:xfrm>
            </p:grpSpPr>
            <p:sp>
              <p:nvSpPr>
                <p:cNvPr id="202" name="Rectangle 20">
                  <a:extLst>
                    <a:ext uri="{FF2B5EF4-FFF2-40B4-BE49-F238E27FC236}">
                      <a16:creationId xmlns:a16="http://schemas.microsoft.com/office/drawing/2014/main" id="{68697C29-2C52-47D6-82A4-4F7E17940EF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58825" y="1787409"/>
                  <a:ext cx="1624012" cy="1120775"/>
                </a:xfrm>
                <a:prstGeom prst="rect">
                  <a:avLst/>
                </a:prstGeom>
                <a:noFill/>
                <a:ln w="15875">
                  <a:solidFill>
                    <a:srgbClr val="000000"/>
                  </a:solidFill>
                  <a:miter lim="800000"/>
                  <a:headEnd/>
                  <a:tailEnd/>
                </a:ln>
                <a:extLst/>
              </p:spPr>
              <p:txBody>
                <a:bodyPr vert="horz" wrap="square" lIns="89617" tIns="44808" rIns="89617" bIns="44808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01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1200" cap="none" spc="0" normalizeH="0" baseline="0" noProof="0">
                    <a:ln>
                      <a:noFill/>
                    </a:ln>
                    <a:solidFill>
                      <a:srgbClr val="40404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203" name="Oval 21">
                  <a:extLst>
                    <a:ext uri="{FF2B5EF4-FFF2-40B4-BE49-F238E27FC236}">
                      <a16:creationId xmlns:a16="http://schemas.microsoft.com/office/drawing/2014/main" id="{E8568A30-9784-4784-A6BB-941D0181957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552575" y="1808744"/>
                  <a:ext cx="36512" cy="36513"/>
                </a:xfrm>
                <a:prstGeom prst="ellipse">
                  <a:avLst/>
                </a:pr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17" tIns="44808" rIns="89617" bIns="44808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01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1200" cap="none" spc="0" normalizeH="0" baseline="0" noProof="0">
                    <a:ln>
                      <a:noFill/>
                    </a:ln>
                    <a:solidFill>
                      <a:srgbClr val="40404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204" name="Freeform 23">
                  <a:extLst>
                    <a:ext uri="{FF2B5EF4-FFF2-40B4-BE49-F238E27FC236}">
                      <a16:creationId xmlns:a16="http://schemas.microsoft.com/office/drawing/2014/main" id="{A825F843-BB6F-49CE-8897-2055BE98A65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6413" y="2903538"/>
                  <a:ext cx="2105025" cy="85725"/>
                </a:xfrm>
                <a:custGeom>
                  <a:avLst/>
                  <a:gdLst>
                    <a:gd name="T0" fmla="*/ 0 w 175"/>
                    <a:gd name="T1" fmla="*/ 0 h 7"/>
                    <a:gd name="T2" fmla="*/ 0 w 175"/>
                    <a:gd name="T3" fmla="*/ 1 h 7"/>
                    <a:gd name="T4" fmla="*/ 7 w 175"/>
                    <a:gd name="T5" fmla="*/ 7 h 7"/>
                    <a:gd name="T6" fmla="*/ 168 w 175"/>
                    <a:gd name="T7" fmla="*/ 7 h 7"/>
                    <a:gd name="T8" fmla="*/ 175 w 175"/>
                    <a:gd name="T9" fmla="*/ 1 h 7"/>
                    <a:gd name="T10" fmla="*/ 175 w 175"/>
                    <a:gd name="T11" fmla="*/ 0 h 7"/>
                    <a:gd name="T12" fmla="*/ 0 w 175"/>
                    <a:gd name="T13" fmla="*/ 0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75" h="7">
                      <a:moveTo>
                        <a:pt x="0" y="0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4"/>
                        <a:pt x="3" y="7"/>
                        <a:pt x="7" y="7"/>
                      </a:cubicBezTo>
                      <a:cubicBezTo>
                        <a:pt x="168" y="7"/>
                        <a:pt x="168" y="7"/>
                        <a:pt x="168" y="7"/>
                      </a:cubicBezTo>
                      <a:cubicBezTo>
                        <a:pt x="172" y="7"/>
                        <a:pt x="175" y="4"/>
                        <a:pt x="175" y="1"/>
                      </a:cubicBezTo>
                      <a:cubicBezTo>
                        <a:pt x="175" y="0"/>
                        <a:pt x="175" y="0"/>
                        <a:pt x="17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15875">
                  <a:solidFill>
                    <a:srgbClr val="000000"/>
                  </a:solidFill>
                  <a:miter lim="800000"/>
                  <a:headEnd/>
                  <a:tailEnd/>
                </a:ln>
                <a:extLst/>
              </p:spPr>
              <p:txBody>
                <a:bodyPr vert="horz" wrap="square" lIns="89617" tIns="44808" rIns="89617" bIns="44808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01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1200" cap="none" spc="0" normalizeH="0" baseline="0" noProof="0">
                    <a:ln>
                      <a:noFill/>
                    </a:ln>
                    <a:solidFill>
                      <a:srgbClr val="40404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201" name="Rectangle 200">
                <a:extLst>
                  <a:ext uri="{FF2B5EF4-FFF2-40B4-BE49-F238E27FC236}">
                    <a16:creationId xmlns:a16="http://schemas.microsoft.com/office/drawing/2014/main" id="{735C51EC-D7E8-4A32-B1FA-1E483BCC74E0}"/>
                  </a:ext>
                </a:extLst>
              </p:cNvPr>
              <p:cNvSpPr/>
              <p:nvPr/>
            </p:nvSpPr>
            <p:spPr bwMode="auto">
              <a:xfrm>
                <a:off x="1173850" y="2444123"/>
                <a:ext cx="290399" cy="210468"/>
              </a:xfrm>
              <a:prstGeom prst="rect">
                <a:avLst/>
              </a:prstGeom>
              <a:noFill/>
              <a:ln w="158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01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04051273-BF24-445B-9E9B-B6E488AF9E85}"/>
                </a:ext>
              </a:extLst>
            </p:cNvPr>
            <p:cNvCxnSpPr>
              <a:cxnSpLocks/>
            </p:cNvCxnSpPr>
            <p:nvPr/>
          </p:nvCxnSpPr>
          <p:spPr>
            <a:xfrm>
              <a:off x="4438397" y="3388247"/>
              <a:ext cx="2935" cy="971510"/>
            </a:xfrm>
            <a:prstGeom prst="line">
              <a:avLst/>
            </a:prstGeom>
            <a:ln w="15875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6" name="Rectangle 205">
            <a:extLst>
              <a:ext uri="{FF2B5EF4-FFF2-40B4-BE49-F238E27FC236}">
                <a16:creationId xmlns:a16="http://schemas.microsoft.com/office/drawing/2014/main" id="{8D5E793B-02E7-4649-81A2-C520515ECAE1}"/>
              </a:ext>
            </a:extLst>
          </p:cNvPr>
          <p:cNvSpPr/>
          <p:nvPr/>
        </p:nvSpPr>
        <p:spPr bwMode="auto">
          <a:xfrm>
            <a:off x="7281759" y="3438563"/>
            <a:ext cx="425942" cy="307853"/>
          </a:xfrm>
          <a:prstGeom prst="rect">
            <a:avLst/>
          </a:prstGeom>
          <a:noFill/>
          <a:ln w="1587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89617" tIns="44808" rIns="89617" bIns="44808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01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07" name="Rectangle 206">
            <a:extLst>
              <a:ext uri="{FF2B5EF4-FFF2-40B4-BE49-F238E27FC236}">
                <a16:creationId xmlns:a16="http://schemas.microsoft.com/office/drawing/2014/main" id="{67310C5A-B692-4FA3-A60A-EE47B432B8A4}"/>
              </a:ext>
            </a:extLst>
          </p:cNvPr>
          <p:cNvSpPr/>
          <p:nvPr/>
        </p:nvSpPr>
        <p:spPr bwMode="auto">
          <a:xfrm>
            <a:off x="7816826" y="3438563"/>
            <a:ext cx="425942" cy="307853"/>
          </a:xfrm>
          <a:prstGeom prst="rect">
            <a:avLst/>
          </a:prstGeom>
          <a:noFill/>
          <a:ln w="1587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89617" tIns="44808" rIns="89617" bIns="44808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01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08" name="Rectangle 207">
            <a:extLst>
              <a:ext uri="{FF2B5EF4-FFF2-40B4-BE49-F238E27FC236}">
                <a16:creationId xmlns:a16="http://schemas.microsoft.com/office/drawing/2014/main" id="{95D15505-1D66-4EA9-9756-DFDA23417FE7}"/>
              </a:ext>
            </a:extLst>
          </p:cNvPr>
          <p:cNvSpPr/>
          <p:nvPr/>
        </p:nvSpPr>
        <p:spPr bwMode="auto">
          <a:xfrm>
            <a:off x="6753013" y="3857427"/>
            <a:ext cx="425942" cy="307853"/>
          </a:xfrm>
          <a:prstGeom prst="rect">
            <a:avLst/>
          </a:prstGeom>
          <a:noFill/>
          <a:ln w="1587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89617" tIns="44808" rIns="89617" bIns="44808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01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09" name="Rectangle 208">
            <a:extLst>
              <a:ext uri="{FF2B5EF4-FFF2-40B4-BE49-F238E27FC236}">
                <a16:creationId xmlns:a16="http://schemas.microsoft.com/office/drawing/2014/main" id="{E8C006FE-C997-4A7A-84D9-AB69550D188C}"/>
              </a:ext>
            </a:extLst>
          </p:cNvPr>
          <p:cNvSpPr/>
          <p:nvPr/>
        </p:nvSpPr>
        <p:spPr bwMode="auto">
          <a:xfrm>
            <a:off x="7288080" y="3857427"/>
            <a:ext cx="425942" cy="307853"/>
          </a:xfrm>
          <a:prstGeom prst="rect">
            <a:avLst/>
          </a:prstGeom>
          <a:noFill/>
          <a:ln w="1587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89617" tIns="44808" rIns="89617" bIns="44808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01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99" name="Picture 98">
            <a:extLst>
              <a:ext uri="{FF2B5EF4-FFF2-40B4-BE49-F238E27FC236}">
                <a16:creationId xmlns:a16="http://schemas.microsoft.com/office/drawing/2014/main" id="{27B54455-6787-44E9-B9A4-F6A3C9BD1F0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lum bright="70000" contrast="-70000"/>
          </a:blip>
          <a:srcRect l="29939" t="12869" b="5805"/>
          <a:stretch/>
        </p:blipFill>
        <p:spPr>
          <a:xfrm>
            <a:off x="2613617" y="5095985"/>
            <a:ext cx="2403013" cy="1241242"/>
          </a:xfrm>
          <a:prstGeom prst="rect">
            <a:avLst/>
          </a:prstGeom>
        </p:spPr>
      </p:pic>
      <p:sp>
        <p:nvSpPr>
          <p:cNvPr id="96" name="Title 1"/>
          <p:cNvSpPr txBox="1">
            <a:spLocks/>
          </p:cNvSpPr>
          <p:nvPr/>
        </p:nvSpPr>
        <p:spPr>
          <a:xfrm>
            <a:off x="4427795" y="5481255"/>
            <a:ext cx="3336411" cy="486532"/>
          </a:xfrm>
          <a:prstGeom prst="rect">
            <a:avLst/>
          </a:prstGeom>
        </p:spPr>
        <p:txBody>
          <a:bodyPr vert="horz" wrap="square" lIns="146284" tIns="91427" rIns="146284" bIns="91427" rtlCol="0" anchor="t">
            <a:noAutofit/>
          </a:bodyPr>
          <a:lstStyle>
            <a:lvl1pPr marL="0" algn="l" defTabSz="89621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921" b="0" i="0" u="none" kern="1200" cap="none" spc="-147" baseline="0" dirty="0">
                <a:ln w="3175"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marL="0" marR="0" lvl="0" indent="0" algn="l" defTabSz="896218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0" cap="none" spc="-50" normalizeH="0" baseline="0" noProof="0">
                <a:ln w="3175">
                  <a:noFill/>
                </a:ln>
                <a:solidFill>
                  <a:srgbClr val="235689"/>
                </a:solidFill>
                <a:effectLst/>
                <a:uLnTx/>
                <a:uFillTx/>
                <a:latin typeface="Segoe UI Semibold" panose="020B0702040204020203" pitchFamily="34" charset="0"/>
                <a:cs typeface="Segoe UI Semibold" panose="020B0702040204020203" pitchFamily="34" charset="0"/>
              </a:rPr>
              <a:t>Microsoft </a:t>
            </a:r>
            <a:r>
              <a:rPr kumimoji="0" lang="en-US" sz="3200" b="0" i="0" u="none" strike="noStrike" kern="0" cap="none" spc="-50" normalizeH="0" baseline="0" noProof="0">
                <a:ln>
                  <a:noFill/>
                </a:ln>
                <a:solidFill>
                  <a:srgbClr val="235689"/>
                </a:solidFill>
                <a:effectLst/>
                <a:uLnTx/>
                <a:uFillTx/>
                <a:latin typeface="Segoe UI Semibold" panose="020B0702040204020203" pitchFamily="34" charset="0"/>
                <a:cs typeface="Segoe UI Semibold" panose="020B0702040204020203" pitchFamily="34" charset="0"/>
              </a:rPr>
              <a:t>Graph</a:t>
            </a:r>
            <a:endParaRPr kumimoji="0" lang="en-US" sz="3200" b="0" i="0" u="none" strike="noStrike" kern="1200" cap="none" spc="-147" normalizeH="0" baseline="0" noProof="0">
              <a:ln w="3175">
                <a:noFill/>
              </a:ln>
              <a:solidFill>
                <a:srgbClr val="235689"/>
              </a:solidFill>
              <a:effectLst/>
              <a:uLnTx/>
              <a:uFillTx/>
            </a:endParaRPr>
          </a:p>
        </p:txBody>
      </p:sp>
      <p:sp>
        <p:nvSpPr>
          <p:cNvPr id="104" name="Oval 21">
            <a:extLst>
              <a:ext uri="{FF2B5EF4-FFF2-40B4-BE49-F238E27FC236}">
                <a16:creationId xmlns:a16="http://schemas.microsoft.com/office/drawing/2014/main" id="{9CAA5A36-CBB7-477D-A744-0B98DEE39B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42789" y="3343833"/>
            <a:ext cx="43530" cy="43412"/>
          </a:xfrm>
          <a:prstGeom prst="ellipse">
            <a:avLst/>
          </a:pr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89617" tIns="44808" rIns="89617" bIns="44808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01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AF5B84D8-4B81-43F8-A7E7-86E8971A1F86}"/>
              </a:ext>
            </a:extLst>
          </p:cNvPr>
          <p:cNvCxnSpPr/>
          <p:nvPr/>
        </p:nvCxnSpPr>
        <p:spPr>
          <a:xfrm>
            <a:off x="6929754" y="4291900"/>
            <a:ext cx="1239419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0" name="Group 209">
            <a:extLst>
              <a:ext uri="{FF2B5EF4-FFF2-40B4-BE49-F238E27FC236}">
                <a16:creationId xmlns:a16="http://schemas.microsoft.com/office/drawing/2014/main" id="{F72DBB00-5186-43F4-965E-8572927EAA5C}"/>
              </a:ext>
            </a:extLst>
          </p:cNvPr>
          <p:cNvGrpSpPr/>
          <p:nvPr/>
        </p:nvGrpSpPr>
        <p:grpSpPr>
          <a:xfrm rot="10800000" flipH="1">
            <a:off x="3563058" y="4859293"/>
            <a:ext cx="534291" cy="648525"/>
            <a:chOff x="9158285" y="3056784"/>
            <a:chExt cx="606272" cy="735896"/>
          </a:xfrm>
        </p:grpSpPr>
        <p:sp>
          <p:nvSpPr>
            <p:cNvPr id="211" name="Freeform 168">
              <a:extLst>
                <a:ext uri="{FF2B5EF4-FFF2-40B4-BE49-F238E27FC236}">
                  <a16:creationId xmlns:a16="http://schemas.microsoft.com/office/drawing/2014/main" id="{9A89F72A-346F-4C08-80C1-EF22C572DF53}"/>
                </a:ext>
              </a:extLst>
            </p:cNvPr>
            <p:cNvSpPr>
              <a:spLocks/>
            </p:cNvSpPr>
            <p:nvPr/>
          </p:nvSpPr>
          <p:spPr bwMode="auto">
            <a:xfrm>
              <a:off x="9510557" y="3056784"/>
              <a:ext cx="254000" cy="398462"/>
            </a:xfrm>
            <a:custGeom>
              <a:avLst/>
              <a:gdLst>
                <a:gd name="T0" fmla="*/ 20 w 67"/>
                <a:gd name="T1" fmla="*/ 0 h 105"/>
                <a:gd name="T2" fmla="*/ 20 w 67"/>
                <a:gd name="T3" fmla="*/ 16 h 105"/>
                <a:gd name="T4" fmla="*/ 47 w 67"/>
                <a:gd name="T5" fmla="*/ 16 h 105"/>
                <a:gd name="T6" fmla="*/ 47 w 67"/>
                <a:gd name="T7" fmla="*/ 0 h 105"/>
                <a:gd name="T8" fmla="*/ 53 w 67"/>
                <a:gd name="T9" fmla="*/ 0 h 105"/>
                <a:gd name="T10" fmla="*/ 53 w 67"/>
                <a:gd name="T11" fmla="*/ 16 h 105"/>
                <a:gd name="T12" fmla="*/ 67 w 67"/>
                <a:gd name="T13" fmla="*/ 16 h 105"/>
                <a:gd name="T14" fmla="*/ 67 w 67"/>
                <a:gd name="T15" fmla="*/ 56 h 105"/>
                <a:gd name="T16" fmla="*/ 44 w 67"/>
                <a:gd name="T17" fmla="*/ 84 h 105"/>
                <a:gd name="T18" fmla="*/ 44 w 67"/>
                <a:gd name="T19" fmla="*/ 105 h 105"/>
                <a:gd name="T20" fmla="*/ 24 w 67"/>
                <a:gd name="T21" fmla="*/ 105 h 105"/>
                <a:gd name="T22" fmla="*/ 24 w 67"/>
                <a:gd name="T23" fmla="*/ 84 h 105"/>
                <a:gd name="T24" fmla="*/ 0 w 67"/>
                <a:gd name="T25" fmla="*/ 56 h 105"/>
                <a:gd name="T26" fmla="*/ 0 w 67"/>
                <a:gd name="T27" fmla="*/ 16 h 105"/>
                <a:gd name="T28" fmla="*/ 14 w 67"/>
                <a:gd name="T29" fmla="*/ 16 h 105"/>
                <a:gd name="T30" fmla="*/ 14 w 67"/>
                <a:gd name="T31" fmla="*/ 0 h 105"/>
                <a:gd name="T32" fmla="*/ 20 w 67"/>
                <a:gd name="T33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7" h="105">
                  <a:moveTo>
                    <a:pt x="20" y="0"/>
                  </a:moveTo>
                  <a:cubicBezTo>
                    <a:pt x="20" y="16"/>
                    <a:pt x="20" y="16"/>
                    <a:pt x="20" y="16"/>
                  </a:cubicBezTo>
                  <a:cubicBezTo>
                    <a:pt x="20" y="16"/>
                    <a:pt x="20" y="16"/>
                    <a:pt x="47" y="16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3" y="4"/>
                    <a:pt x="53" y="9"/>
                    <a:pt x="53" y="16"/>
                  </a:cubicBezTo>
                  <a:cubicBezTo>
                    <a:pt x="53" y="16"/>
                    <a:pt x="53" y="16"/>
                    <a:pt x="67" y="16"/>
                  </a:cubicBezTo>
                  <a:cubicBezTo>
                    <a:pt x="67" y="16"/>
                    <a:pt x="67" y="16"/>
                    <a:pt x="67" y="56"/>
                  </a:cubicBezTo>
                  <a:cubicBezTo>
                    <a:pt x="67" y="65"/>
                    <a:pt x="57" y="79"/>
                    <a:pt x="44" y="84"/>
                  </a:cubicBezTo>
                  <a:cubicBezTo>
                    <a:pt x="44" y="84"/>
                    <a:pt x="44" y="84"/>
                    <a:pt x="44" y="105"/>
                  </a:cubicBezTo>
                  <a:cubicBezTo>
                    <a:pt x="24" y="105"/>
                    <a:pt x="24" y="105"/>
                    <a:pt x="24" y="105"/>
                  </a:cubicBezTo>
                  <a:cubicBezTo>
                    <a:pt x="24" y="105"/>
                    <a:pt x="24" y="105"/>
                    <a:pt x="24" y="84"/>
                  </a:cubicBezTo>
                  <a:cubicBezTo>
                    <a:pt x="10" y="79"/>
                    <a:pt x="0" y="65"/>
                    <a:pt x="0" y="56"/>
                  </a:cubicBezTo>
                  <a:cubicBezTo>
                    <a:pt x="0" y="56"/>
                    <a:pt x="0" y="56"/>
                    <a:pt x="0" y="16"/>
                  </a:cubicBezTo>
                  <a:cubicBezTo>
                    <a:pt x="0" y="16"/>
                    <a:pt x="0" y="16"/>
                    <a:pt x="14" y="16"/>
                  </a:cubicBezTo>
                  <a:cubicBezTo>
                    <a:pt x="14" y="16"/>
                    <a:pt x="14" y="16"/>
                    <a:pt x="14" y="0"/>
                  </a:cubicBezTo>
                  <a:lnTo>
                    <a:pt x="20" y="0"/>
                  </a:lnTo>
                  <a:close/>
                </a:path>
              </a:pathLst>
            </a:custGeom>
            <a:solidFill>
              <a:schemeClr val="bg1"/>
            </a:solidFill>
            <a:ln w="15875">
              <a:solidFill>
                <a:schemeClr val="tx1"/>
              </a:solidFill>
            </a:ln>
          </p:spPr>
          <p:txBody>
            <a:bodyPr vert="horz" wrap="square" lIns="93247" tIns="46623" rIns="93247" bIns="4662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2" name="Freeform 167">
              <a:extLst>
                <a:ext uri="{FF2B5EF4-FFF2-40B4-BE49-F238E27FC236}">
                  <a16:creationId xmlns:a16="http://schemas.microsoft.com/office/drawing/2014/main" id="{8B1AD856-9516-4CDA-A95F-28B06091EA5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158285" y="3448673"/>
              <a:ext cx="489298" cy="344007"/>
            </a:xfrm>
            <a:custGeom>
              <a:avLst/>
              <a:gdLst>
                <a:gd name="T0" fmla="*/ 243 w 243"/>
                <a:gd name="T1" fmla="*/ 122 h 122"/>
                <a:gd name="T2" fmla="*/ 195 w 243"/>
                <a:gd name="T3" fmla="*/ 66 h 122"/>
                <a:gd name="T4" fmla="*/ 103 w 243"/>
                <a:gd name="T5" fmla="*/ 58 h 122"/>
                <a:gd name="T6" fmla="*/ 10 w 243"/>
                <a:gd name="T7" fmla="*/ 33 h 122"/>
                <a:gd name="T8" fmla="*/ 2 w 243"/>
                <a:gd name="T9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3" h="122">
                  <a:moveTo>
                    <a:pt x="243" y="122"/>
                  </a:moveTo>
                  <a:cubicBezTo>
                    <a:pt x="238" y="101"/>
                    <a:pt x="224" y="79"/>
                    <a:pt x="195" y="66"/>
                  </a:cubicBezTo>
                  <a:cubicBezTo>
                    <a:pt x="167" y="54"/>
                    <a:pt x="135" y="55"/>
                    <a:pt x="103" y="58"/>
                  </a:cubicBezTo>
                  <a:cubicBezTo>
                    <a:pt x="65" y="62"/>
                    <a:pt x="27" y="56"/>
                    <a:pt x="10" y="33"/>
                  </a:cubicBezTo>
                  <a:cubicBezTo>
                    <a:pt x="3" y="23"/>
                    <a:pt x="0" y="11"/>
                    <a:pt x="2" y="0"/>
                  </a:cubicBezTo>
                </a:path>
              </a:pathLst>
            </a:custGeom>
            <a:noFill/>
            <a:ln w="1587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47" tIns="46623" rIns="93247" bIns="4662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56" name="Group 155"/>
          <p:cNvGrpSpPr/>
          <p:nvPr/>
        </p:nvGrpSpPr>
        <p:grpSpPr>
          <a:xfrm rot="10800000">
            <a:off x="8907580" y="4847833"/>
            <a:ext cx="534291" cy="648525"/>
            <a:chOff x="9158285" y="3056784"/>
            <a:chExt cx="606272" cy="735896"/>
          </a:xfrm>
        </p:grpSpPr>
        <p:sp>
          <p:nvSpPr>
            <p:cNvPr id="157" name="Freeform 168"/>
            <p:cNvSpPr>
              <a:spLocks/>
            </p:cNvSpPr>
            <p:nvPr/>
          </p:nvSpPr>
          <p:spPr bwMode="auto">
            <a:xfrm>
              <a:off x="9510557" y="3056784"/>
              <a:ext cx="254000" cy="398462"/>
            </a:xfrm>
            <a:custGeom>
              <a:avLst/>
              <a:gdLst>
                <a:gd name="T0" fmla="*/ 20 w 67"/>
                <a:gd name="T1" fmla="*/ 0 h 105"/>
                <a:gd name="T2" fmla="*/ 20 w 67"/>
                <a:gd name="T3" fmla="*/ 16 h 105"/>
                <a:gd name="T4" fmla="*/ 47 w 67"/>
                <a:gd name="T5" fmla="*/ 16 h 105"/>
                <a:gd name="T6" fmla="*/ 47 w 67"/>
                <a:gd name="T7" fmla="*/ 0 h 105"/>
                <a:gd name="T8" fmla="*/ 53 w 67"/>
                <a:gd name="T9" fmla="*/ 0 h 105"/>
                <a:gd name="T10" fmla="*/ 53 w 67"/>
                <a:gd name="T11" fmla="*/ 16 h 105"/>
                <a:gd name="T12" fmla="*/ 67 w 67"/>
                <a:gd name="T13" fmla="*/ 16 h 105"/>
                <a:gd name="T14" fmla="*/ 67 w 67"/>
                <a:gd name="T15" fmla="*/ 56 h 105"/>
                <a:gd name="T16" fmla="*/ 44 w 67"/>
                <a:gd name="T17" fmla="*/ 84 h 105"/>
                <a:gd name="T18" fmla="*/ 44 w 67"/>
                <a:gd name="T19" fmla="*/ 105 h 105"/>
                <a:gd name="T20" fmla="*/ 24 w 67"/>
                <a:gd name="T21" fmla="*/ 105 h 105"/>
                <a:gd name="T22" fmla="*/ 24 w 67"/>
                <a:gd name="T23" fmla="*/ 84 h 105"/>
                <a:gd name="T24" fmla="*/ 0 w 67"/>
                <a:gd name="T25" fmla="*/ 56 h 105"/>
                <a:gd name="T26" fmla="*/ 0 w 67"/>
                <a:gd name="T27" fmla="*/ 16 h 105"/>
                <a:gd name="T28" fmla="*/ 14 w 67"/>
                <a:gd name="T29" fmla="*/ 16 h 105"/>
                <a:gd name="T30" fmla="*/ 14 w 67"/>
                <a:gd name="T31" fmla="*/ 0 h 105"/>
                <a:gd name="T32" fmla="*/ 20 w 67"/>
                <a:gd name="T33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7" h="105">
                  <a:moveTo>
                    <a:pt x="20" y="0"/>
                  </a:moveTo>
                  <a:cubicBezTo>
                    <a:pt x="20" y="16"/>
                    <a:pt x="20" y="16"/>
                    <a:pt x="20" y="16"/>
                  </a:cubicBezTo>
                  <a:cubicBezTo>
                    <a:pt x="20" y="16"/>
                    <a:pt x="20" y="16"/>
                    <a:pt x="47" y="16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3" y="4"/>
                    <a:pt x="53" y="9"/>
                    <a:pt x="53" y="16"/>
                  </a:cubicBezTo>
                  <a:cubicBezTo>
                    <a:pt x="53" y="16"/>
                    <a:pt x="53" y="16"/>
                    <a:pt x="67" y="16"/>
                  </a:cubicBezTo>
                  <a:cubicBezTo>
                    <a:pt x="67" y="16"/>
                    <a:pt x="67" y="16"/>
                    <a:pt x="67" y="56"/>
                  </a:cubicBezTo>
                  <a:cubicBezTo>
                    <a:pt x="67" y="65"/>
                    <a:pt x="57" y="79"/>
                    <a:pt x="44" y="84"/>
                  </a:cubicBezTo>
                  <a:cubicBezTo>
                    <a:pt x="44" y="84"/>
                    <a:pt x="44" y="84"/>
                    <a:pt x="44" y="105"/>
                  </a:cubicBezTo>
                  <a:cubicBezTo>
                    <a:pt x="24" y="105"/>
                    <a:pt x="24" y="105"/>
                    <a:pt x="24" y="105"/>
                  </a:cubicBezTo>
                  <a:cubicBezTo>
                    <a:pt x="24" y="105"/>
                    <a:pt x="24" y="105"/>
                    <a:pt x="24" y="84"/>
                  </a:cubicBezTo>
                  <a:cubicBezTo>
                    <a:pt x="10" y="79"/>
                    <a:pt x="0" y="65"/>
                    <a:pt x="0" y="56"/>
                  </a:cubicBezTo>
                  <a:cubicBezTo>
                    <a:pt x="0" y="56"/>
                    <a:pt x="0" y="56"/>
                    <a:pt x="0" y="16"/>
                  </a:cubicBezTo>
                  <a:cubicBezTo>
                    <a:pt x="0" y="16"/>
                    <a:pt x="0" y="16"/>
                    <a:pt x="14" y="16"/>
                  </a:cubicBezTo>
                  <a:cubicBezTo>
                    <a:pt x="14" y="16"/>
                    <a:pt x="14" y="16"/>
                    <a:pt x="14" y="0"/>
                  </a:cubicBezTo>
                  <a:lnTo>
                    <a:pt x="20" y="0"/>
                  </a:lnTo>
                  <a:close/>
                </a:path>
              </a:pathLst>
            </a:custGeom>
            <a:solidFill>
              <a:schemeClr val="bg1"/>
            </a:solidFill>
            <a:ln w="15875">
              <a:solidFill>
                <a:schemeClr val="tx1"/>
              </a:solidFill>
            </a:ln>
          </p:spPr>
          <p:txBody>
            <a:bodyPr vert="horz" wrap="square" lIns="93247" tIns="46623" rIns="93247" bIns="4662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8" name="Freeform 167"/>
            <p:cNvSpPr>
              <a:spLocks/>
            </p:cNvSpPr>
            <p:nvPr/>
          </p:nvSpPr>
          <p:spPr bwMode="auto">
            <a:xfrm flipH="1">
              <a:off x="9158285" y="3448673"/>
              <a:ext cx="489298" cy="344007"/>
            </a:xfrm>
            <a:custGeom>
              <a:avLst/>
              <a:gdLst>
                <a:gd name="T0" fmla="*/ 243 w 243"/>
                <a:gd name="T1" fmla="*/ 122 h 122"/>
                <a:gd name="T2" fmla="*/ 195 w 243"/>
                <a:gd name="T3" fmla="*/ 66 h 122"/>
                <a:gd name="T4" fmla="*/ 103 w 243"/>
                <a:gd name="T5" fmla="*/ 58 h 122"/>
                <a:gd name="T6" fmla="*/ 10 w 243"/>
                <a:gd name="T7" fmla="*/ 33 h 122"/>
                <a:gd name="T8" fmla="*/ 2 w 243"/>
                <a:gd name="T9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3" h="122">
                  <a:moveTo>
                    <a:pt x="243" y="122"/>
                  </a:moveTo>
                  <a:cubicBezTo>
                    <a:pt x="238" y="101"/>
                    <a:pt x="224" y="79"/>
                    <a:pt x="195" y="66"/>
                  </a:cubicBezTo>
                  <a:cubicBezTo>
                    <a:pt x="167" y="54"/>
                    <a:pt x="135" y="55"/>
                    <a:pt x="103" y="58"/>
                  </a:cubicBezTo>
                  <a:cubicBezTo>
                    <a:pt x="65" y="62"/>
                    <a:pt x="27" y="56"/>
                    <a:pt x="10" y="33"/>
                  </a:cubicBezTo>
                  <a:cubicBezTo>
                    <a:pt x="3" y="23"/>
                    <a:pt x="0" y="11"/>
                    <a:pt x="2" y="0"/>
                  </a:cubicBezTo>
                </a:path>
              </a:pathLst>
            </a:custGeom>
            <a:noFill/>
            <a:ln w="1587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47" tIns="46623" rIns="93247" bIns="4662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59825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b="980"/>
          <a:stretch/>
        </p:blipFill>
        <p:spPr>
          <a:xfrm>
            <a:off x="442538" y="1188281"/>
            <a:ext cx="7167816" cy="4570704"/>
          </a:xfrm>
          <a:prstGeom prst="rect">
            <a:avLst/>
          </a:prstGeom>
          <a:ln w="6350">
            <a:solidFill>
              <a:schemeClr val="bg2">
                <a:lumMod val="85000"/>
              </a:schemeClr>
            </a:solidFill>
          </a:ln>
        </p:spPr>
      </p:pic>
      <p:sp>
        <p:nvSpPr>
          <p:cNvPr id="42" name="Rectangle 41"/>
          <p:cNvSpPr/>
          <p:nvPr/>
        </p:nvSpPr>
        <p:spPr bwMode="auto">
          <a:xfrm>
            <a:off x="5827049" y="1560327"/>
            <a:ext cx="1783306" cy="4017915"/>
          </a:xfrm>
          <a:prstGeom prst="rect">
            <a:avLst/>
          </a:prstGeom>
          <a:noFill/>
          <a:ln w="38100" cap="sq">
            <a:solidFill>
              <a:schemeClr val="accent1"/>
            </a:solidFill>
            <a:miter lim="800000"/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Extensions in Office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/>
          <a:srcRect b="925"/>
          <a:stretch/>
        </p:blipFill>
        <p:spPr>
          <a:xfrm>
            <a:off x="1827564" y="1443413"/>
            <a:ext cx="7163856" cy="4570704"/>
          </a:xfrm>
          <a:prstGeom prst="rect">
            <a:avLst/>
          </a:prstGeom>
          <a:ln w="6350">
            <a:solidFill>
              <a:schemeClr val="bg2">
                <a:lumMod val="85000"/>
              </a:schemeClr>
            </a:solidFill>
          </a:ln>
        </p:spPr>
      </p:pic>
      <p:sp>
        <p:nvSpPr>
          <p:cNvPr id="43" name="Rectangle 42"/>
          <p:cNvSpPr/>
          <p:nvPr/>
        </p:nvSpPr>
        <p:spPr bwMode="auto">
          <a:xfrm>
            <a:off x="1827565" y="2506552"/>
            <a:ext cx="1783306" cy="3345597"/>
          </a:xfrm>
          <a:prstGeom prst="rect">
            <a:avLst/>
          </a:prstGeom>
          <a:noFill/>
          <a:ln w="38100" cap="sq">
            <a:solidFill>
              <a:schemeClr val="accent1"/>
            </a:solidFill>
            <a:miter lim="800000"/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/>
          <a:srcRect b="908"/>
          <a:stretch/>
        </p:blipFill>
        <p:spPr>
          <a:xfrm>
            <a:off x="3208630" y="1698545"/>
            <a:ext cx="7162631" cy="4570704"/>
          </a:xfrm>
          <a:prstGeom prst="rect">
            <a:avLst/>
          </a:prstGeom>
          <a:ln w="6350">
            <a:solidFill>
              <a:schemeClr val="bg2">
                <a:lumMod val="85000"/>
              </a:schemeClr>
            </a:solidFill>
          </a:ln>
        </p:spPr>
      </p:pic>
      <p:sp>
        <p:nvSpPr>
          <p:cNvPr id="44" name="Rectangle 43"/>
          <p:cNvSpPr/>
          <p:nvPr/>
        </p:nvSpPr>
        <p:spPr bwMode="auto">
          <a:xfrm>
            <a:off x="8587956" y="2045890"/>
            <a:ext cx="1783306" cy="4067717"/>
          </a:xfrm>
          <a:prstGeom prst="rect">
            <a:avLst/>
          </a:prstGeom>
          <a:noFill/>
          <a:ln w="38100" cap="sq">
            <a:solidFill>
              <a:schemeClr val="accent1"/>
            </a:solidFill>
            <a:miter lim="800000"/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1E85A38-785A-4B9C-8B58-870C0059F2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95800" y="2362200"/>
            <a:ext cx="7320425" cy="4067717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7029B37A-93F3-4994-A47E-0470F7A2AA35}"/>
              </a:ext>
            </a:extLst>
          </p:cNvPr>
          <p:cNvSpPr/>
          <p:nvPr/>
        </p:nvSpPr>
        <p:spPr bwMode="auto">
          <a:xfrm>
            <a:off x="5546156" y="3093778"/>
            <a:ext cx="4503070" cy="3328861"/>
          </a:xfrm>
          <a:prstGeom prst="rect">
            <a:avLst/>
          </a:prstGeom>
          <a:noFill/>
          <a:ln w="38100" cap="sq">
            <a:solidFill>
              <a:schemeClr val="accent1"/>
            </a:solidFill>
            <a:miter lim="800000"/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867152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1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" dur="1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6" dur="1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3" grpId="0" animBg="1"/>
      <p:bldP spid="44" grpId="0" animBg="1"/>
      <p:bldP spid="1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/>
          <p:cNvSpPr/>
          <p:nvPr/>
        </p:nvSpPr>
        <p:spPr>
          <a:xfrm>
            <a:off x="696750" y="2204633"/>
            <a:ext cx="4478365" cy="20360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1" indent="0" algn="l" defTabSz="913927" rtl="0" eaLnBrk="1" fontAlgn="base" latinLnBrk="0" hangingPunct="1">
              <a:lnSpc>
                <a:spcPct val="114000"/>
              </a:lnSpc>
              <a:spcBef>
                <a:spcPct val="0"/>
              </a:spcBef>
              <a:buClrTx/>
              <a:buSzTx/>
              <a:buFontTx/>
              <a:buNone/>
              <a:tabLst/>
              <a:defRPr/>
            </a:pPr>
            <a:r>
              <a:rPr kumimoji="0" lang="en-US" sz="3800" b="0" i="0" u="none" strike="noStrike" cap="none" spc="-50" normalizeH="0" noProof="0" dirty="0">
                <a:ln w="3175"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Segoe UI Semibold" charset="0"/>
                <a:ea typeface="Segoe UI Semibold" charset="0"/>
                <a:cs typeface="Segoe UI Semibold" charset="0"/>
              </a:rPr>
              <a:t>Make your solution </a:t>
            </a:r>
            <a:br>
              <a:rPr kumimoji="0" lang="en-US" sz="3800" b="0" i="0" u="none" strike="noStrike" cap="none" spc="-50" normalizeH="0" noProof="0" dirty="0">
                <a:ln w="3175"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Segoe UI Semibold" charset="0"/>
                <a:ea typeface="Segoe UI Semibold" charset="0"/>
                <a:cs typeface="Segoe UI Semibold" charset="0"/>
              </a:rPr>
            </a:br>
            <a:r>
              <a:rPr kumimoji="0" lang="en-US" sz="3800" b="0" i="0" u="none" strike="noStrike" cap="none" spc="-50" normalizeH="0" noProof="0" dirty="0">
                <a:ln w="3175"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Segoe UI Semibold" charset="0"/>
                <a:ea typeface="Segoe UI Semibold" charset="0"/>
                <a:cs typeface="Segoe UI Semibold" charset="0"/>
              </a:rPr>
              <a:t>part of Office canvases</a:t>
            </a:r>
          </a:p>
        </p:txBody>
      </p:sp>
      <p:sp>
        <p:nvSpPr>
          <p:cNvPr id="65" name="Rectangle 64"/>
          <p:cNvSpPr/>
          <p:nvPr/>
        </p:nvSpPr>
        <p:spPr>
          <a:xfrm>
            <a:off x="696751" y="4349962"/>
            <a:ext cx="4332449" cy="8316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1" indent="0" algn="l" defTabSz="913927" rtl="0" eaLnBrk="1" fontAlgn="base" latinLnBrk="0" hangingPunct="1">
              <a:lnSpc>
                <a:spcPct val="114000"/>
              </a:lnSpc>
              <a:spcBef>
                <a:spcPct val="0"/>
              </a:spcBef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0" cap="none" spc="-50" normalizeH="0" noProof="0" dirty="0">
                <a:ln w="3175"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Segoe UI (body)"/>
                <a:ea typeface="Segoe UI" panose="020B0502040204020203" pitchFamily="34" charset="0"/>
                <a:cs typeface="Segoe UI Semilight" panose="020B0402040204020203" pitchFamily="34" charset="0"/>
              </a:rPr>
              <a:t>Extend Office applications across platforms using web technologies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7C9929A-4488-44A5-9962-E5CA14A18212}"/>
              </a:ext>
            </a:extLst>
          </p:cNvPr>
          <p:cNvGrpSpPr/>
          <p:nvPr/>
        </p:nvGrpSpPr>
        <p:grpSpPr>
          <a:xfrm>
            <a:off x="5745374" y="2308629"/>
            <a:ext cx="6445451" cy="2240744"/>
            <a:chOff x="5860580" y="2354425"/>
            <a:chExt cx="6574696" cy="2285676"/>
          </a:xfrm>
        </p:grpSpPr>
        <p:grpSp>
          <p:nvGrpSpPr>
            <p:cNvPr id="10" name="Group 9"/>
            <p:cNvGrpSpPr/>
            <p:nvPr/>
          </p:nvGrpSpPr>
          <p:grpSpPr>
            <a:xfrm>
              <a:off x="5860580" y="2354425"/>
              <a:ext cx="6574696" cy="2285676"/>
              <a:chOff x="5860529" y="2354262"/>
              <a:chExt cx="6575629" cy="2286000"/>
            </a:xfrm>
          </p:grpSpPr>
          <p:sp>
            <p:nvSpPr>
              <p:cNvPr id="7" name="Rectangle 6"/>
              <p:cNvSpPr/>
              <p:nvPr/>
            </p:nvSpPr>
            <p:spPr bwMode="auto">
              <a:xfrm>
                <a:off x="8504238" y="2354262"/>
                <a:ext cx="3931920" cy="2286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3927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745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 panose="020B0702040204020203" pitchFamily="34" charset="0"/>
                  <a:ea typeface="Segoe UI" pitchFamily="34" charset="0"/>
                  <a:cs typeface="Segoe UI Semibold" panose="020B0702040204020203" pitchFamily="34" charset="0"/>
                </a:endParaRPr>
              </a:p>
            </p:txBody>
          </p:sp>
          <p:sp>
            <p:nvSpPr>
              <p:cNvPr id="73" name="r2"/>
              <p:cNvSpPr/>
              <p:nvPr/>
            </p:nvSpPr>
            <p:spPr bwMode="auto">
              <a:xfrm>
                <a:off x="5860529" y="2354262"/>
                <a:ext cx="2560320" cy="2286000"/>
              </a:xfrm>
              <a:prstGeom prst="rect">
                <a:avLst/>
              </a:prstGeom>
              <a:solidFill>
                <a:srgbClr val="235689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268889" tIns="89630" rIns="179259" bIns="8963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89621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353" b="0" i="0" u="none" strike="noStrike" kern="0" cap="none" spc="-2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 panose="020B0702040204020203" pitchFamily="34" charset="0"/>
                    <a:ea typeface="+mn-ea"/>
                    <a:cs typeface="Segoe UI Semibold" panose="020B0702040204020203" pitchFamily="34" charset="0"/>
                  </a:rPr>
                  <a:t>Cross </a:t>
                </a:r>
              </a:p>
              <a:p>
                <a:pPr marL="0" marR="0" lvl="0" indent="0" algn="l" defTabSz="89621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353" b="0" i="0" u="none" strike="noStrike" kern="0" cap="none" spc="-2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 panose="020B0702040204020203" pitchFamily="34" charset="0"/>
                    <a:ea typeface="+mn-ea"/>
                    <a:cs typeface="Segoe UI Semibold" panose="020B0702040204020203" pitchFamily="34" charset="0"/>
                  </a:rPr>
                  <a:t>platform</a:t>
                </a:r>
              </a:p>
            </p:txBody>
          </p:sp>
          <p:sp>
            <p:nvSpPr>
              <p:cNvPr id="74" name="r2"/>
              <p:cNvSpPr/>
              <p:nvPr/>
            </p:nvSpPr>
            <p:spPr bwMode="auto">
              <a:xfrm>
                <a:off x="8420848" y="2354262"/>
                <a:ext cx="83389" cy="2286000"/>
              </a:xfrm>
              <a:prstGeom prst="rect">
                <a:avLst/>
              </a:prstGeom>
              <a:solidFill>
                <a:srgbClr val="16355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268889" tIns="268889" rIns="179259" bIns="14340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89621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53" b="0" i="0" u="none" strike="noStrike" kern="0" cap="none" spc="-20" normalizeH="0" baseline="0" noProof="0">
                  <a:ln>
                    <a:noFill/>
                  </a:ln>
                  <a:gradFill>
                    <a:gsLst>
                      <a:gs pos="0">
                        <a:srgbClr val="F1EFED"/>
                      </a:gs>
                      <a:gs pos="74000">
                        <a:srgbClr val="F1EFED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endParaRPr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A71BEE9C-60BA-405C-8DDC-5A43A086FE55}"/>
                </a:ext>
              </a:extLst>
            </p:cNvPr>
            <p:cNvGrpSpPr/>
            <p:nvPr/>
          </p:nvGrpSpPr>
          <p:grpSpPr>
            <a:xfrm>
              <a:off x="10359027" y="2911929"/>
              <a:ext cx="1886332" cy="1336233"/>
              <a:chOff x="10305156" y="2932718"/>
              <a:chExt cx="1886332" cy="1336233"/>
            </a:xfrm>
          </p:grpSpPr>
          <p:pic>
            <p:nvPicPr>
              <p:cNvPr id="43" name="Picture 42">
                <a:extLst>
                  <a:ext uri="{FF2B5EF4-FFF2-40B4-BE49-F238E27FC236}">
                    <a16:creationId xmlns:a16="http://schemas.microsoft.com/office/drawing/2014/main" id="{F5B9D20C-C4DF-420C-9CA4-D937B713783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5237"/>
              <a:stretch/>
            </p:blipFill>
            <p:spPr>
              <a:xfrm>
                <a:off x="10562667" y="3012832"/>
                <a:ext cx="1362840" cy="898768"/>
              </a:xfrm>
              <a:prstGeom prst="rect">
                <a:avLst/>
              </a:prstGeom>
            </p:spPr>
          </p:pic>
          <p:pic>
            <p:nvPicPr>
              <p:cNvPr id="44" name="Picture 43">
                <a:extLst>
                  <a:ext uri="{FF2B5EF4-FFF2-40B4-BE49-F238E27FC236}">
                    <a16:creationId xmlns:a16="http://schemas.microsoft.com/office/drawing/2014/main" id="{ECAA2C2F-77BF-4666-84B6-1EDD61E11A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305156" y="2932718"/>
                <a:ext cx="1886332" cy="1336233"/>
              </a:xfrm>
              <a:prstGeom prst="rect">
                <a:avLst/>
              </a:prstGeom>
            </p:spPr>
          </p:pic>
        </p:grpSp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310AAB39-53D9-4436-99C2-E13E027B3D2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75532" y="2457658"/>
              <a:ext cx="1226392" cy="865285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28BD9212-71B0-4646-BF5D-32BBA0DEDC7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62426" y="3464013"/>
              <a:ext cx="1807624" cy="1051708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C99C43BF-6CAF-4FE2-9F54-68DEA8362EA6}"/>
              </a:ext>
            </a:extLst>
          </p:cNvPr>
          <p:cNvGrpSpPr/>
          <p:nvPr/>
        </p:nvGrpSpPr>
        <p:grpSpPr>
          <a:xfrm>
            <a:off x="5745374" y="975"/>
            <a:ext cx="6128501" cy="2240743"/>
            <a:chOff x="5860580" y="497"/>
            <a:chExt cx="6251390" cy="2285675"/>
          </a:xfrm>
        </p:grpSpPr>
        <p:grpSp>
          <p:nvGrpSpPr>
            <p:cNvPr id="9" name="Group 8"/>
            <p:cNvGrpSpPr/>
            <p:nvPr/>
          </p:nvGrpSpPr>
          <p:grpSpPr>
            <a:xfrm>
              <a:off x="5860580" y="497"/>
              <a:ext cx="2643333" cy="2285675"/>
              <a:chOff x="5860529" y="0"/>
              <a:chExt cx="2643708" cy="2286000"/>
            </a:xfrm>
          </p:grpSpPr>
          <p:sp>
            <p:nvSpPr>
              <p:cNvPr id="69" name="r1"/>
              <p:cNvSpPr/>
              <p:nvPr/>
            </p:nvSpPr>
            <p:spPr bwMode="auto">
              <a:xfrm>
                <a:off x="5860529" y="0"/>
                <a:ext cx="2560320" cy="2286000"/>
              </a:xfrm>
              <a:prstGeom prst="rect">
                <a:avLst/>
              </a:prstGeom>
              <a:solidFill>
                <a:srgbClr val="235689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268889" tIns="89630" rIns="179259" bIns="8963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89621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353" b="0" i="0" u="none" strike="noStrike" kern="0" cap="none" spc="-2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 panose="020B0702040204020203" pitchFamily="34" charset="0"/>
                    <a:ea typeface="+mn-ea"/>
                    <a:cs typeface="Segoe UI Semibold" panose="020B0702040204020203" pitchFamily="34" charset="0"/>
                  </a:rPr>
                  <a:t>Web technologies</a:t>
                </a:r>
              </a:p>
            </p:txBody>
          </p:sp>
          <p:sp>
            <p:nvSpPr>
              <p:cNvPr id="70" name="r1"/>
              <p:cNvSpPr/>
              <p:nvPr/>
            </p:nvSpPr>
            <p:spPr bwMode="auto">
              <a:xfrm>
                <a:off x="8420848" y="0"/>
                <a:ext cx="83389" cy="2286000"/>
              </a:xfrm>
              <a:prstGeom prst="rect">
                <a:avLst/>
              </a:prstGeom>
              <a:solidFill>
                <a:srgbClr val="16355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268889" tIns="268889" rIns="179259" bIns="14340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89621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53" b="0" i="0" u="none" strike="noStrike" kern="0" cap="none" spc="-20" normalizeH="0" baseline="0" noProof="0">
                  <a:ln>
                    <a:noFill/>
                  </a:ln>
                  <a:gradFill>
                    <a:gsLst>
                      <a:gs pos="0">
                        <a:srgbClr val="F1EFED"/>
                      </a:gs>
                      <a:gs pos="74000">
                        <a:srgbClr val="F1EFED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endParaRPr>
              </a:p>
            </p:txBody>
          </p: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A694F57B-1766-4938-BC5A-19AC33915BF5}"/>
                </a:ext>
              </a:extLst>
            </p:cNvPr>
            <p:cNvGrpSpPr/>
            <p:nvPr/>
          </p:nvGrpSpPr>
          <p:grpSpPr>
            <a:xfrm>
              <a:off x="8828130" y="371752"/>
              <a:ext cx="3283840" cy="1607322"/>
              <a:chOff x="8901884" y="371752"/>
              <a:chExt cx="3283840" cy="1607322"/>
            </a:xfrm>
          </p:grpSpPr>
          <p:pic>
            <p:nvPicPr>
              <p:cNvPr id="46" name="Picture 45">
                <a:extLst>
                  <a:ext uri="{FF2B5EF4-FFF2-40B4-BE49-F238E27FC236}">
                    <a16:creationId xmlns:a16="http://schemas.microsoft.com/office/drawing/2014/main" id="{2480734D-ACDD-4FA2-B1DE-17BCDB08B86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l="27727" r="27550" b="9086"/>
              <a:stretch/>
            </p:blipFill>
            <p:spPr>
              <a:xfrm>
                <a:off x="9232181" y="371752"/>
                <a:ext cx="565483" cy="689717"/>
              </a:xfrm>
              <a:prstGeom prst="rect">
                <a:avLst/>
              </a:prstGeom>
            </p:spPr>
          </p:pic>
          <p:pic>
            <p:nvPicPr>
              <p:cNvPr id="47" name="Picture 46">
                <a:extLst>
                  <a:ext uri="{FF2B5EF4-FFF2-40B4-BE49-F238E27FC236}">
                    <a16:creationId xmlns:a16="http://schemas.microsoft.com/office/drawing/2014/main" id="{ED463A82-4535-44D2-84D4-C2BDC6C979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672886" y="1354254"/>
                <a:ext cx="624820" cy="624820"/>
              </a:xfrm>
              <a:prstGeom prst="rect">
                <a:avLst/>
              </a:prstGeom>
            </p:spPr>
          </p:pic>
          <p:pic>
            <p:nvPicPr>
              <p:cNvPr id="48" name="Picture 47">
                <a:extLst>
                  <a:ext uri="{FF2B5EF4-FFF2-40B4-BE49-F238E27FC236}">
                    <a16:creationId xmlns:a16="http://schemas.microsoft.com/office/drawing/2014/main" id="{E4A2F0D7-501D-4EB0-933B-92083BA348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07254" y="1329626"/>
                <a:ext cx="615692" cy="615691"/>
              </a:xfrm>
              <a:prstGeom prst="rect">
                <a:avLst/>
              </a:prstGeom>
            </p:spPr>
          </p:pic>
          <p:pic>
            <p:nvPicPr>
              <p:cNvPr id="50" name="Picture 49">
                <a:extLst>
                  <a:ext uri="{FF2B5EF4-FFF2-40B4-BE49-F238E27FC236}">
                    <a16:creationId xmlns:a16="http://schemas.microsoft.com/office/drawing/2014/main" id="{E8FDB371-8938-4B81-B6B0-0C434F0EFD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349584" y="471945"/>
                <a:ext cx="539161" cy="539161"/>
              </a:xfrm>
              <a:prstGeom prst="rect">
                <a:avLst/>
              </a:prstGeom>
            </p:spPr>
          </p:pic>
          <p:pic>
            <p:nvPicPr>
              <p:cNvPr id="51" name="Picture 50">
                <a:extLst>
                  <a:ext uri="{FF2B5EF4-FFF2-40B4-BE49-F238E27FC236}">
                    <a16:creationId xmlns:a16="http://schemas.microsoft.com/office/drawing/2014/main" id="{F09B2623-23D4-486C-9B27-EAB6E19DE30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422" t="13650" r="23861" b="19342"/>
              <a:stretch/>
            </p:blipFill>
            <p:spPr>
              <a:xfrm>
                <a:off x="11517806" y="1295869"/>
                <a:ext cx="667918" cy="683205"/>
              </a:xfrm>
              <a:prstGeom prst="rect">
                <a:avLst/>
              </a:prstGeom>
            </p:spPr>
          </p:pic>
          <p:pic>
            <p:nvPicPr>
              <p:cNvPr id="52" name="Picture 51">
                <a:extLst>
                  <a:ext uri="{FF2B5EF4-FFF2-40B4-BE49-F238E27FC236}">
                    <a16:creationId xmlns:a16="http://schemas.microsoft.com/office/drawing/2014/main" id="{467B39D9-C562-4453-96C3-C2779E46E14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/>
              <a:srcRect l="57299"/>
              <a:stretch/>
            </p:blipFill>
            <p:spPr>
              <a:xfrm>
                <a:off x="8901884" y="1329601"/>
                <a:ext cx="439472" cy="615740"/>
              </a:xfrm>
              <a:prstGeom prst="rect">
                <a:avLst/>
              </a:prstGeom>
            </p:spPr>
          </p:pic>
          <p:pic>
            <p:nvPicPr>
              <p:cNvPr id="53" name="Picture 52">
                <a:extLst>
                  <a:ext uri="{FF2B5EF4-FFF2-40B4-BE49-F238E27FC236}">
                    <a16:creationId xmlns:a16="http://schemas.microsoft.com/office/drawing/2014/main" id="{000D1BEC-1760-4D1D-9F96-07FDF2331F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1440666" y="374548"/>
                <a:ext cx="488152" cy="675845"/>
              </a:xfrm>
              <a:prstGeom prst="rect">
                <a:avLst/>
              </a:prstGeom>
            </p:spPr>
          </p:pic>
        </p:grp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9CD76D76-36B0-44B9-8286-A52839F036F8}"/>
              </a:ext>
            </a:extLst>
          </p:cNvPr>
          <p:cNvGrpSpPr/>
          <p:nvPr/>
        </p:nvGrpSpPr>
        <p:grpSpPr>
          <a:xfrm>
            <a:off x="5745374" y="4616284"/>
            <a:ext cx="6002823" cy="2240744"/>
            <a:chOff x="5860580" y="4708353"/>
            <a:chExt cx="6123192" cy="2285676"/>
          </a:xfrm>
        </p:grpSpPr>
        <p:grpSp>
          <p:nvGrpSpPr>
            <p:cNvPr id="11" name="Group 10"/>
            <p:cNvGrpSpPr/>
            <p:nvPr/>
          </p:nvGrpSpPr>
          <p:grpSpPr>
            <a:xfrm>
              <a:off x="5860580" y="4708353"/>
              <a:ext cx="2643333" cy="2285676"/>
              <a:chOff x="5860529" y="4708525"/>
              <a:chExt cx="2643708" cy="2286000"/>
            </a:xfrm>
          </p:grpSpPr>
          <p:sp>
            <p:nvSpPr>
              <p:cNvPr id="77" name="r3"/>
              <p:cNvSpPr/>
              <p:nvPr/>
            </p:nvSpPr>
            <p:spPr bwMode="auto">
              <a:xfrm>
                <a:off x="5860529" y="4708525"/>
                <a:ext cx="2560320" cy="2286000"/>
              </a:xfrm>
              <a:prstGeom prst="rect">
                <a:avLst/>
              </a:prstGeom>
              <a:solidFill>
                <a:srgbClr val="235689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268889" tIns="89630" rIns="179259" bIns="8963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89621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353" b="0" i="0" u="none" strike="noStrike" kern="0" cap="none" spc="-2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 panose="020B0702040204020203" pitchFamily="34" charset="0"/>
                    <a:ea typeface="+mn-ea"/>
                    <a:cs typeface="Segoe UI Semibold" panose="020B0702040204020203" pitchFamily="34" charset="0"/>
                  </a:rPr>
                  <a:t>Modern distribution</a:t>
                </a:r>
              </a:p>
            </p:txBody>
          </p:sp>
          <p:sp>
            <p:nvSpPr>
              <p:cNvPr id="78" name="r3"/>
              <p:cNvSpPr/>
              <p:nvPr/>
            </p:nvSpPr>
            <p:spPr bwMode="auto">
              <a:xfrm>
                <a:off x="8420848" y="4708525"/>
                <a:ext cx="83389" cy="2286000"/>
              </a:xfrm>
              <a:prstGeom prst="rect">
                <a:avLst/>
              </a:prstGeom>
              <a:solidFill>
                <a:srgbClr val="16355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268889" tIns="268889" rIns="179259" bIns="14340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89621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53" b="0" i="0" u="none" strike="noStrike" kern="0" cap="none" spc="-20" normalizeH="0" baseline="0" noProof="0">
                  <a:ln>
                    <a:noFill/>
                  </a:ln>
                  <a:gradFill>
                    <a:gsLst>
                      <a:gs pos="0">
                        <a:srgbClr val="F1EFED"/>
                      </a:gs>
                      <a:gs pos="74000">
                        <a:srgbClr val="F1EFED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endParaRPr>
              </a:p>
            </p:txBody>
          </p:sp>
        </p:grpSp>
        <p:grpSp>
          <p:nvGrpSpPr>
            <p:cNvPr id="54" name="c3">
              <a:extLst>
                <a:ext uri="{FF2B5EF4-FFF2-40B4-BE49-F238E27FC236}">
                  <a16:creationId xmlns:a16="http://schemas.microsoft.com/office/drawing/2014/main" id="{BDF575A9-324A-4765-A163-4E125027D9BA}"/>
                </a:ext>
              </a:extLst>
            </p:cNvPr>
            <p:cNvGrpSpPr/>
            <p:nvPr/>
          </p:nvGrpSpPr>
          <p:grpSpPr>
            <a:xfrm>
              <a:off x="9171900" y="4947767"/>
              <a:ext cx="2811872" cy="1736342"/>
              <a:chOff x="9280092" y="2874738"/>
              <a:chExt cx="2008974" cy="1227487"/>
            </a:xfrm>
          </p:grpSpPr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4E694A01-9679-418E-894E-9EFDA248F747}"/>
                  </a:ext>
                </a:extLst>
              </p:cNvPr>
              <p:cNvGrpSpPr/>
              <p:nvPr/>
            </p:nvGrpSpPr>
            <p:grpSpPr>
              <a:xfrm>
                <a:off x="10417990" y="2993670"/>
                <a:ext cx="277842" cy="411848"/>
                <a:chOff x="9236617" y="2558737"/>
                <a:chExt cx="286395" cy="424529"/>
              </a:xfrm>
            </p:grpSpPr>
            <p:pic>
              <p:nvPicPr>
                <p:cNvPr id="60" name="Picture 59">
                  <a:extLst>
                    <a:ext uri="{FF2B5EF4-FFF2-40B4-BE49-F238E27FC236}">
                      <a16:creationId xmlns:a16="http://schemas.microsoft.com/office/drawing/2014/main" id="{E347F3FD-304D-4E27-B511-3881467EE6F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9236617" y="2558737"/>
                  <a:ext cx="284777" cy="273825"/>
                </a:xfrm>
                <a:prstGeom prst="rect">
                  <a:avLst/>
                </a:prstGeom>
              </p:spPr>
            </p:pic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289F81D1-D31A-41B4-8F50-531B2F0C6F84}"/>
                    </a:ext>
                  </a:extLst>
                </p:cNvPr>
                <p:cNvSpPr txBox="1"/>
                <p:nvPr/>
              </p:nvSpPr>
              <p:spPr>
                <a:xfrm>
                  <a:off x="9259289" y="2862205"/>
                  <a:ext cx="263723" cy="12106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l" defTabSz="896386" rtl="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588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76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2917">
                            <a:srgbClr val="505050"/>
                          </a:gs>
                          <a:gs pos="30000">
                            <a:srgbClr val="505050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rPr>
                    <a:t>Store</a:t>
                  </a:r>
                </a:p>
              </p:txBody>
            </p:sp>
          </p:grpSp>
          <p:grpSp>
            <p:nvGrpSpPr>
              <p:cNvPr id="56" name="Group 55">
                <a:extLst>
                  <a:ext uri="{FF2B5EF4-FFF2-40B4-BE49-F238E27FC236}">
                    <a16:creationId xmlns:a16="http://schemas.microsoft.com/office/drawing/2014/main" id="{4B781014-2937-4D6B-8A5D-6C594F74A5C3}"/>
                  </a:ext>
                </a:extLst>
              </p:cNvPr>
              <p:cNvGrpSpPr/>
              <p:nvPr/>
            </p:nvGrpSpPr>
            <p:grpSpPr>
              <a:xfrm>
                <a:off x="9454044" y="3451237"/>
                <a:ext cx="1595623" cy="499551"/>
                <a:chOff x="9725271" y="2499850"/>
                <a:chExt cx="1644748" cy="514932"/>
              </a:xfrm>
            </p:grpSpPr>
            <p:pic>
              <p:nvPicPr>
                <p:cNvPr id="58" name="Picture 57">
                  <a:extLst>
                    <a:ext uri="{FF2B5EF4-FFF2-40B4-BE49-F238E27FC236}">
                      <a16:creationId xmlns:a16="http://schemas.microsoft.com/office/drawing/2014/main" id="{A6A03FC3-89D8-4D66-A178-C9BF11ACAB2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9725271" y="2499850"/>
                  <a:ext cx="1487446" cy="514932"/>
                </a:xfrm>
                <a:prstGeom prst="rect">
                  <a:avLst/>
                </a:prstGeom>
              </p:spPr>
            </p:pic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81A33CF7-A5C2-43E8-9460-16AB4575C708}"/>
                    </a:ext>
                  </a:extLst>
                </p:cNvPr>
                <p:cNvSpPr txBox="1"/>
                <p:nvPr/>
              </p:nvSpPr>
              <p:spPr>
                <a:xfrm>
                  <a:off x="10164598" y="2886294"/>
                  <a:ext cx="1205421" cy="12106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l" defTabSz="896386" rtl="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588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76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2917">
                            <a:srgbClr val="505050"/>
                          </a:gs>
                          <a:gs pos="30000">
                            <a:srgbClr val="505050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rPr>
                    <a:t>Centralized Deployment</a:t>
                  </a:r>
                </a:p>
              </p:txBody>
            </p:sp>
          </p:grpSp>
          <p:sp>
            <p:nvSpPr>
              <p:cNvPr id="57" name="Freeform 67">
                <a:extLst>
                  <a:ext uri="{FF2B5EF4-FFF2-40B4-BE49-F238E27FC236}">
                    <a16:creationId xmlns:a16="http://schemas.microsoft.com/office/drawing/2014/main" id="{9BE4F119-FDE2-430F-ABEF-A1CDD0BBD697}"/>
                  </a:ext>
                </a:extLst>
              </p:cNvPr>
              <p:cNvSpPr/>
              <p:nvPr/>
            </p:nvSpPr>
            <p:spPr bwMode="auto">
              <a:xfrm>
                <a:off x="9280092" y="2874738"/>
                <a:ext cx="2008974" cy="1227487"/>
              </a:xfrm>
              <a:custGeom>
                <a:avLst/>
                <a:gdLst>
                  <a:gd name="connsiteX0" fmla="*/ 0 w 5842115"/>
                  <a:gd name="connsiteY0" fmla="*/ 2456114 h 3584946"/>
                  <a:gd name="connsiteX1" fmla="*/ 0 w 5842115"/>
                  <a:gd name="connsiteY1" fmla="*/ 2456115 h 3584946"/>
                  <a:gd name="connsiteX2" fmla="*/ 0 w 5842115"/>
                  <a:gd name="connsiteY2" fmla="*/ 2456115 h 3584946"/>
                  <a:gd name="connsiteX3" fmla="*/ 3840152 w 5842115"/>
                  <a:gd name="connsiteY3" fmla="*/ 0 h 3584946"/>
                  <a:gd name="connsiteX4" fmla="*/ 4998404 w 5842115"/>
                  <a:gd name="connsiteY4" fmla="*/ 1158252 h 3584946"/>
                  <a:gd name="connsiteX5" fmla="*/ 4978085 w 5842115"/>
                  <a:gd name="connsiteY5" fmla="*/ 1359809 h 3584946"/>
                  <a:gd name="connsiteX6" fmla="*/ 5048964 w 5842115"/>
                  <a:gd name="connsiteY6" fmla="*/ 1378034 h 3584946"/>
                  <a:gd name="connsiteX7" fmla="*/ 5842115 w 5842115"/>
                  <a:gd name="connsiteY7" fmla="*/ 2456115 h 3584946"/>
                  <a:gd name="connsiteX8" fmla="*/ 5842114 w 5842115"/>
                  <a:gd name="connsiteY8" fmla="*/ 2456115 h 3584946"/>
                  <a:gd name="connsiteX9" fmla="*/ 4713283 w 5842115"/>
                  <a:gd name="connsiteY9" fmla="*/ 3584946 h 3584946"/>
                  <a:gd name="connsiteX10" fmla="*/ 1128831 w 5842115"/>
                  <a:gd name="connsiteY10" fmla="*/ 3584945 h 3584946"/>
                  <a:gd name="connsiteX11" fmla="*/ 22934 w 5842115"/>
                  <a:gd name="connsiteY11" fmla="*/ 2683613 h 3584946"/>
                  <a:gd name="connsiteX12" fmla="*/ 0 w 5842115"/>
                  <a:gd name="connsiteY12" fmla="*/ 2456115 h 3584946"/>
                  <a:gd name="connsiteX13" fmla="*/ 22934 w 5842115"/>
                  <a:gd name="connsiteY13" fmla="*/ 2228616 h 3584946"/>
                  <a:gd name="connsiteX14" fmla="*/ 1128831 w 5842115"/>
                  <a:gd name="connsiteY14" fmla="*/ 1327284 h 3584946"/>
                  <a:gd name="connsiteX15" fmla="*/ 1209799 w 5842115"/>
                  <a:gd name="connsiteY15" fmla="*/ 1327284 h 3584946"/>
                  <a:gd name="connsiteX16" fmla="*/ 1243588 w 5842115"/>
                  <a:gd name="connsiteY16" fmla="*/ 1218433 h 3584946"/>
                  <a:gd name="connsiteX17" fmla="*/ 2310819 w 5842115"/>
                  <a:gd name="connsiteY17" fmla="*/ 511025 h 3584946"/>
                  <a:gd name="connsiteX18" fmla="*/ 2761663 w 5842115"/>
                  <a:gd name="connsiteY18" fmla="*/ 602046 h 3584946"/>
                  <a:gd name="connsiteX19" fmla="*/ 2815922 w 5842115"/>
                  <a:gd name="connsiteY19" fmla="*/ 628184 h 3584946"/>
                  <a:gd name="connsiteX20" fmla="*/ 2879711 w 5842115"/>
                  <a:gd name="connsiteY20" fmla="*/ 510662 h 3584946"/>
                  <a:gd name="connsiteX21" fmla="*/ 3840152 w 5842115"/>
                  <a:gd name="connsiteY21" fmla="*/ 0 h 35849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842115" h="3584946">
                    <a:moveTo>
                      <a:pt x="0" y="2456114"/>
                    </a:moveTo>
                    <a:lnTo>
                      <a:pt x="0" y="2456115"/>
                    </a:lnTo>
                    <a:lnTo>
                      <a:pt x="0" y="2456115"/>
                    </a:lnTo>
                    <a:close/>
                    <a:moveTo>
                      <a:pt x="3840152" y="0"/>
                    </a:moveTo>
                    <a:cubicBezTo>
                      <a:pt x="4479837" y="0"/>
                      <a:pt x="4998404" y="518567"/>
                      <a:pt x="4998404" y="1158252"/>
                    </a:cubicBezTo>
                    <a:lnTo>
                      <a:pt x="4978085" y="1359809"/>
                    </a:lnTo>
                    <a:lnTo>
                      <a:pt x="5048964" y="1378034"/>
                    </a:lnTo>
                    <a:cubicBezTo>
                      <a:pt x="5508475" y="1520957"/>
                      <a:pt x="5842115" y="1949573"/>
                      <a:pt x="5842115" y="2456115"/>
                    </a:cubicBezTo>
                    <a:lnTo>
                      <a:pt x="5842114" y="2456115"/>
                    </a:lnTo>
                    <a:cubicBezTo>
                      <a:pt x="5842114" y="3079551"/>
                      <a:pt x="5336719" y="3584946"/>
                      <a:pt x="4713283" y="3584946"/>
                    </a:cubicBezTo>
                    <a:lnTo>
                      <a:pt x="1128831" y="3584945"/>
                    </a:lnTo>
                    <a:cubicBezTo>
                      <a:pt x="583324" y="3584945"/>
                      <a:pt x="128193" y="3198002"/>
                      <a:pt x="22934" y="2683613"/>
                    </a:cubicBezTo>
                    <a:lnTo>
                      <a:pt x="0" y="2456115"/>
                    </a:lnTo>
                    <a:lnTo>
                      <a:pt x="22934" y="2228616"/>
                    </a:lnTo>
                    <a:cubicBezTo>
                      <a:pt x="128193" y="1714227"/>
                      <a:pt x="583324" y="1327284"/>
                      <a:pt x="1128831" y="1327284"/>
                    </a:cubicBezTo>
                    <a:lnTo>
                      <a:pt x="1209799" y="1327284"/>
                    </a:lnTo>
                    <a:lnTo>
                      <a:pt x="1243588" y="1218433"/>
                    </a:lnTo>
                    <a:cubicBezTo>
                      <a:pt x="1419420" y="802719"/>
                      <a:pt x="1831055" y="511025"/>
                      <a:pt x="2310819" y="511025"/>
                    </a:cubicBezTo>
                    <a:cubicBezTo>
                      <a:pt x="2470740" y="511025"/>
                      <a:pt x="2623092" y="543436"/>
                      <a:pt x="2761663" y="602046"/>
                    </a:cubicBezTo>
                    <a:lnTo>
                      <a:pt x="2815922" y="628184"/>
                    </a:lnTo>
                    <a:lnTo>
                      <a:pt x="2879711" y="510662"/>
                    </a:lnTo>
                    <a:cubicBezTo>
                      <a:pt x="3087857" y="202565"/>
                      <a:pt x="3440349" y="0"/>
                      <a:pt x="3840152" y="0"/>
                    </a:cubicBezTo>
                    <a:close/>
                  </a:path>
                </a:pathLst>
              </a:custGeom>
              <a:noFill/>
              <a:ln w="28575">
                <a:solidFill>
                  <a:schemeClr val="bg1">
                    <a:lumMod val="75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0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6" b="0" i="0" u="none" strike="noStrike" kern="1200" cap="none" spc="0" normalizeH="0" baseline="0" noProof="0">
                  <a:ln>
                    <a:noFill/>
                  </a:ln>
                  <a:solidFill>
                    <a:srgbClr val="FFFFFF">
                      <a:lumMod val="50000"/>
                    </a:srgbClr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</p:grp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84B31DF2-9188-4388-BE7E-396D5CE6D22D}"/>
              </a:ext>
            </a:extLst>
          </p:cNvPr>
          <p:cNvGrpSpPr/>
          <p:nvPr/>
        </p:nvGrpSpPr>
        <p:grpSpPr>
          <a:xfrm>
            <a:off x="866856" y="1290233"/>
            <a:ext cx="801235" cy="765190"/>
            <a:chOff x="4625609" y="3561847"/>
            <a:chExt cx="2418201" cy="2309420"/>
          </a:xfrm>
        </p:grpSpPr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0C8F187C-17CD-41A5-ADA3-61860FE761AE}"/>
                </a:ext>
              </a:extLst>
            </p:cNvPr>
            <p:cNvGrpSpPr/>
            <p:nvPr/>
          </p:nvGrpSpPr>
          <p:grpSpPr>
            <a:xfrm>
              <a:off x="4625609" y="3561847"/>
              <a:ext cx="2418201" cy="1472026"/>
              <a:chOff x="4625609" y="3561849"/>
              <a:chExt cx="2418201" cy="1472026"/>
            </a:xfrm>
          </p:grpSpPr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128E8181-D4D1-46A0-9962-7D7121812149}"/>
                  </a:ext>
                </a:extLst>
              </p:cNvPr>
              <p:cNvSpPr/>
              <p:nvPr/>
            </p:nvSpPr>
            <p:spPr bwMode="auto">
              <a:xfrm>
                <a:off x="4945941" y="3593824"/>
                <a:ext cx="567918" cy="567919"/>
              </a:xfrm>
              <a:prstGeom prst="ellipse">
                <a:avLst/>
              </a:prstGeom>
              <a:noFill/>
              <a:ln w="31750" cap="flat" cmpd="sng" algn="ctr">
                <a:solidFill>
                  <a:srgbClr val="262626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3927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53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4723C5B8-5BEF-47C8-89AF-1BDDB879C219}"/>
                  </a:ext>
                </a:extLst>
              </p:cNvPr>
              <p:cNvSpPr/>
              <p:nvPr/>
            </p:nvSpPr>
            <p:spPr bwMode="auto">
              <a:xfrm>
                <a:off x="4625609" y="4465956"/>
                <a:ext cx="567918" cy="567919"/>
              </a:xfrm>
              <a:prstGeom prst="ellipse">
                <a:avLst/>
              </a:prstGeom>
              <a:noFill/>
              <a:ln w="31750" cap="flat" cmpd="sng" algn="ctr">
                <a:solidFill>
                  <a:srgbClr val="262626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3927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53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D780A416-45D3-4F7E-B5F5-CC707C79B12F}"/>
                  </a:ext>
                </a:extLst>
              </p:cNvPr>
              <p:cNvSpPr/>
              <p:nvPr/>
            </p:nvSpPr>
            <p:spPr bwMode="auto">
              <a:xfrm>
                <a:off x="6475892" y="4382455"/>
                <a:ext cx="567918" cy="567920"/>
              </a:xfrm>
              <a:prstGeom prst="ellipse">
                <a:avLst/>
              </a:prstGeom>
              <a:noFill/>
              <a:ln w="31750" cap="flat" cmpd="sng" algn="ctr">
                <a:solidFill>
                  <a:srgbClr val="262626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3927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53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87" name="Oval 86">
                <a:extLst>
                  <a:ext uri="{FF2B5EF4-FFF2-40B4-BE49-F238E27FC236}">
                    <a16:creationId xmlns:a16="http://schemas.microsoft.com/office/drawing/2014/main" id="{BC813095-7034-48F2-B639-E4836BA4744D}"/>
                  </a:ext>
                </a:extLst>
              </p:cNvPr>
              <p:cNvSpPr/>
              <p:nvPr/>
            </p:nvSpPr>
            <p:spPr bwMode="auto">
              <a:xfrm>
                <a:off x="6226240" y="3561849"/>
                <a:ext cx="567918" cy="567919"/>
              </a:xfrm>
              <a:prstGeom prst="ellipse">
                <a:avLst/>
              </a:prstGeom>
              <a:noFill/>
              <a:ln w="31750" cap="flat" cmpd="sng" algn="ctr">
                <a:solidFill>
                  <a:srgbClr val="262626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3927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53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9460F90B-E44F-4D4B-B291-629BB5AB324F}"/>
                  </a:ext>
                </a:extLst>
              </p:cNvPr>
              <p:cNvCxnSpPr/>
              <p:nvPr/>
            </p:nvCxnSpPr>
            <p:spPr>
              <a:xfrm>
                <a:off x="5408439" y="4112376"/>
                <a:ext cx="341324" cy="630380"/>
              </a:xfrm>
              <a:prstGeom prst="line">
                <a:avLst/>
              </a:prstGeom>
              <a:noFill/>
              <a:ln w="31750" cap="flat" cmpd="sng" algn="ctr">
                <a:solidFill>
                  <a:srgbClr val="262626"/>
                </a:solidFill>
                <a:prstDash val="solid"/>
                <a:headEnd type="none"/>
                <a:tailEnd type="none"/>
              </a:ln>
              <a:effectLst/>
            </p:spPr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9C340717-4245-40B2-9638-98062817FB5D}"/>
                  </a:ext>
                </a:extLst>
              </p:cNvPr>
              <p:cNvCxnSpPr>
                <a:stCxn id="85" idx="6"/>
              </p:cNvCxnSpPr>
              <p:nvPr/>
            </p:nvCxnSpPr>
            <p:spPr>
              <a:xfrm>
                <a:off x="5193528" y="4749915"/>
                <a:ext cx="497808" cy="116065"/>
              </a:xfrm>
              <a:prstGeom prst="line">
                <a:avLst/>
              </a:prstGeom>
              <a:noFill/>
              <a:ln w="31750" cap="flat" cmpd="sng" algn="ctr">
                <a:solidFill>
                  <a:srgbClr val="262626"/>
                </a:solidFill>
                <a:prstDash val="solid"/>
                <a:headEnd type="none"/>
                <a:tailEnd type="none"/>
              </a:ln>
              <a:effectLst/>
            </p:spPr>
          </p:cxn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6B5D88DF-3EC4-4F92-A470-349B28F1059E}"/>
                  </a:ext>
                </a:extLst>
              </p:cNvPr>
              <p:cNvCxnSpPr/>
              <p:nvPr/>
            </p:nvCxnSpPr>
            <p:spPr>
              <a:xfrm flipH="1">
                <a:off x="5869908" y="4133509"/>
                <a:ext cx="460942" cy="637799"/>
              </a:xfrm>
              <a:prstGeom prst="line">
                <a:avLst/>
              </a:prstGeom>
              <a:noFill/>
              <a:ln w="31750" cap="flat" cmpd="sng" algn="ctr">
                <a:solidFill>
                  <a:srgbClr val="262626"/>
                </a:solidFill>
                <a:prstDash val="solid"/>
                <a:headEnd type="none"/>
                <a:tailEnd type="none"/>
              </a:ln>
              <a:effectLst/>
            </p:spPr>
          </p:cxn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DC20143D-04B1-4C99-9C7A-FABDEC49072E}"/>
                  </a:ext>
                </a:extLst>
              </p:cNvPr>
              <p:cNvCxnSpPr>
                <a:endCxn id="86" idx="2"/>
              </p:cNvCxnSpPr>
              <p:nvPr/>
            </p:nvCxnSpPr>
            <p:spPr>
              <a:xfrm flipV="1">
                <a:off x="5904499" y="4666415"/>
                <a:ext cx="571393" cy="169533"/>
              </a:xfrm>
              <a:prstGeom prst="line">
                <a:avLst/>
              </a:prstGeom>
              <a:noFill/>
              <a:ln w="31750" cap="flat" cmpd="sng" algn="ctr">
                <a:solidFill>
                  <a:srgbClr val="262626"/>
                </a:solidFill>
                <a:prstDash val="solid"/>
                <a:headEnd type="none"/>
                <a:tailEnd type="none"/>
              </a:ln>
              <a:effectLst/>
            </p:spPr>
          </p:cxnSp>
        </p:grpSp>
        <p:sp>
          <p:nvSpPr>
            <p:cNvPr id="83" name="Freeform 51">
              <a:extLst>
                <a:ext uri="{FF2B5EF4-FFF2-40B4-BE49-F238E27FC236}">
                  <a16:creationId xmlns:a16="http://schemas.microsoft.com/office/drawing/2014/main" id="{554009F4-84DC-4C71-A30F-048D7010DF95}"/>
                </a:ext>
              </a:extLst>
            </p:cNvPr>
            <p:cNvSpPr/>
            <p:nvPr/>
          </p:nvSpPr>
          <p:spPr bwMode="auto">
            <a:xfrm>
              <a:off x="5624933" y="4758462"/>
              <a:ext cx="864027" cy="1112805"/>
            </a:xfrm>
            <a:custGeom>
              <a:avLst/>
              <a:gdLst>
                <a:gd name="connsiteX0" fmla="*/ 799525 w 845475"/>
                <a:gd name="connsiteY0" fmla="*/ 983324 h 1075224"/>
                <a:gd name="connsiteX1" fmla="*/ 845475 w 845475"/>
                <a:gd name="connsiteY1" fmla="*/ 703031 h 1075224"/>
                <a:gd name="connsiteX2" fmla="*/ 716816 w 845475"/>
                <a:gd name="connsiteY2" fmla="*/ 303268 h 1075224"/>
                <a:gd name="connsiteX3" fmla="*/ 730601 w 845475"/>
                <a:gd name="connsiteY3" fmla="*/ 280293 h 1075224"/>
                <a:gd name="connsiteX4" fmla="*/ 643296 w 845475"/>
                <a:gd name="connsiteY4" fmla="*/ 229748 h 1075224"/>
                <a:gd name="connsiteX5" fmla="*/ 588157 w 845475"/>
                <a:gd name="connsiteY5" fmla="*/ 326243 h 1075224"/>
                <a:gd name="connsiteX6" fmla="*/ 500852 w 845475"/>
                <a:gd name="connsiteY6" fmla="*/ 243533 h 1075224"/>
                <a:gd name="connsiteX7" fmla="*/ 441117 w 845475"/>
                <a:gd name="connsiteY7" fmla="*/ 326243 h 1075224"/>
                <a:gd name="connsiteX8" fmla="*/ 363003 w 845475"/>
                <a:gd name="connsiteY8" fmla="*/ 248128 h 1075224"/>
                <a:gd name="connsiteX9" fmla="*/ 289483 w 845475"/>
                <a:gd name="connsiteY9" fmla="*/ 340028 h 1075224"/>
                <a:gd name="connsiteX10" fmla="*/ 197584 w 845475"/>
                <a:gd name="connsiteY10" fmla="*/ 0 h 1075224"/>
                <a:gd name="connsiteX11" fmla="*/ 137850 w 845475"/>
                <a:gd name="connsiteY11" fmla="*/ 59734 h 1075224"/>
                <a:gd name="connsiteX12" fmla="*/ 174609 w 845475"/>
                <a:gd name="connsiteY12" fmla="*/ 615726 h 1075224"/>
                <a:gd name="connsiteX13" fmla="*/ 82709 w 845475"/>
                <a:gd name="connsiteY13" fmla="*/ 491662 h 1075224"/>
                <a:gd name="connsiteX14" fmla="*/ 0 w 845475"/>
                <a:gd name="connsiteY14" fmla="*/ 551397 h 1075224"/>
                <a:gd name="connsiteX15" fmla="*/ 165419 w 845475"/>
                <a:gd name="connsiteY15" fmla="*/ 808715 h 1075224"/>
                <a:gd name="connsiteX16" fmla="*/ 450307 w 845475"/>
                <a:gd name="connsiteY16" fmla="*/ 1075224 h 1075224"/>
                <a:gd name="connsiteX17" fmla="*/ 799525 w 845475"/>
                <a:gd name="connsiteY17" fmla="*/ 983324 h 1075224"/>
                <a:gd name="connsiteX0" fmla="*/ 799525 w 845475"/>
                <a:gd name="connsiteY0" fmla="*/ 983324 h 1075224"/>
                <a:gd name="connsiteX1" fmla="*/ 845475 w 845475"/>
                <a:gd name="connsiteY1" fmla="*/ 703031 h 1075224"/>
                <a:gd name="connsiteX2" fmla="*/ 716816 w 845475"/>
                <a:gd name="connsiteY2" fmla="*/ 303268 h 1075224"/>
                <a:gd name="connsiteX3" fmla="*/ 730601 w 845475"/>
                <a:gd name="connsiteY3" fmla="*/ 280293 h 1075224"/>
                <a:gd name="connsiteX4" fmla="*/ 643296 w 845475"/>
                <a:gd name="connsiteY4" fmla="*/ 229748 h 1075224"/>
                <a:gd name="connsiteX5" fmla="*/ 588157 w 845475"/>
                <a:gd name="connsiteY5" fmla="*/ 326243 h 1075224"/>
                <a:gd name="connsiteX6" fmla="*/ 500852 w 845475"/>
                <a:gd name="connsiteY6" fmla="*/ 243533 h 1075224"/>
                <a:gd name="connsiteX7" fmla="*/ 441117 w 845475"/>
                <a:gd name="connsiteY7" fmla="*/ 326243 h 1075224"/>
                <a:gd name="connsiteX8" fmla="*/ 363003 w 845475"/>
                <a:gd name="connsiteY8" fmla="*/ 248128 h 1075224"/>
                <a:gd name="connsiteX9" fmla="*/ 289483 w 845475"/>
                <a:gd name="connsiteY9" fmla="*/ 340028 h 1075224"/>
                <a:gd name="connsiteX10" fmla="*/ 197584 w 845475"/>
                <a:gd name="connsiteY10" fmla="*/ 0 h 1075224"/>
                <a:gd name="connsiteX11" fmla="*/ 74240 w 845475"/>
                <a:gd name="connsiteY11" fmla="*/ 30579 h 1075224"/>
                <a:gd name="connsiteX12" fmla="*/ 174609 w 845475"/>
                <a:gd name="connsiteY12" fmla="*/ 615726 h 1075224"/>
                <a:gd name="connsiteX13" fmla="*/ 82709 w 845475"/>
                <a:gd name="connsiteY13" fmla="*/ 491662 h 1075224"/>
                <a:gd name="connsiteX14" fmla="*/ 0 w 845475"/>
                <a:gd name="connsiteY14" fmla="*/ 551397 h 1075224"/>
                <a:gd name="connsiteX15" fmla="*/ 165419 w 845475"/>
                <a:gd name="connsiteY15" fmla="*/ 808715 h 1075224"/>
                <a:gd name="connsiteX16" fmla="*/ 450307 w 845475"/>
                <a:gd name="connsiteY16" fmla="*/ 1075224 h 1075224"/>
                <a:gd name="connsiteX17" fmla="*/ 799525 w 845475"/>
                <a:gd name="connsiteY17" fmla="*/ 983324 h 1075224"/>
                <a:gd name="connsiteX0" fmla="*/ 799525 w 845475"/>
                <a:gd name="connsiteY0" fmla="*/ 1006211 h 1098111"/>
                <a:gd name="connsiteX1" fmla="*/ 845475 w 845475"/>
                <a:gd name="connsiteY1" fmla="*/ 725918 h 1098111"/>
                <a:gd name="connsiteX2" fmla="*/ 716816 w 845475"/>
                <a:gd name="connsiteY2" fmla="*/ 326155 h 1098111"/>
                <a:gd name="connsiteX3" fmla="*/ 730601 w 845475"/>
                <a:gd name="connsiteY3" fmla="*/ 303180 h 1098111"/>
                <a:gd name="connsiteX4" fmla="*/ 643296 w 845475"/>
                <a:gd name="connsiteY4" fmla="*/ 252635 h 1098111"/>
                <a:gd name="connsiteX5" fmla="*/ 588157 w 845475"/>
                <a:gd name="connsiteY5" fmla="*/ 349130 h 1098111"/>
                <a:gd name="connsiteX6" fmla="*/ 500852 w 845475"/>
                <a:gd name="connsiteY6" fmla="*/ 266420 h 1098111"/>
                <a:gd name="connsiteX7" fmla="*/ 441117 w 845475"/>
                <a:gd name="connsiteY7" fmla="*/ 349130 h 1098111"/>
                <a:gd name="connsiteX8" fmla="*/ 363003 w 845475"/>
                <a:gd name="connsiteY8" fmla="*/ 271015 h 1098111"/>
                <a:gd name="connsiteX9" fmla="*/ 289483 w 845475"/>
                <a:gd name="connsiteY9" fmla="*/ 362915 h 1098111"/>
                <a:gd name="connsiteX10" fmla="*/ 197584 w 845475"/>
                <a:gd name="connsiteY10" fmla="*/ 22887 h 1098111"/>
                <a:gd name="connsiteX11" fmla="*/ 74240 w 845475"/>
                <a:gd name="connsiteY11" fmla="*/ 53466 h 1098111"/>
                <a:gd name="connsiteX12" fmla="*/ 174609 w 845475"/>
                <a:gd name="connsiteY12" fmla="*/ 638613 h 1098111"/>
                <a:gd name="connsiteX13" fmla="*/ 82709 w 845475"/>
                <a:gd name="connsiteY13" fmla="*/ 514549 h 1098111"/>
                <a:gd name="connsiteX14" fmla="*/ 0 w 845475"/>
                <a:gd name="connsiteY14" fmla="*/ 574284 h 1098111"/>
                <a:gd name="connsiteX15" fmla="*/ 165419 w 845475"/>
                <a:gd name="connsiteY15" fmla="*/ 831602 h 1098111"/>
                <a:gd name="connsiteX16" fmla="*/ 450307 w 845475"/>
                <a:gd name="connsiteY16" fmla="*/ 1098111 h 1098111"/>
                <a:gd name="connsiteX17" fmla="*/ 799525 w 845475"/>
                <a:gd name="connsiteY17" fmla="*/ 1006211 h 1098111"/>
                <a:gd name="connsiteX0" fmla="*/ 799525 w 845475"/>
                <a:gd name="connsiteY0" fmla="*/ 1000473 h 1092373"/>
                <a:gd name="connsiteX1" fmla="*/ 845475 w 845475"/>
                <a:gd name="connsiteY1" fmla="*/ 720180 h 1092373"/>
                <a:gd name="connsiteX2" fmla="*/ 716816 w 845475"/>
                <a:gd name="connsiteY2" fmla="*/ 320417 h 1092373"/>
                <a:gd name="connsiteX3" fmla="*/ 730601 w 845475"/>
                <a:gd name="connsiteY3" fmla="*/ 297442 h 1092373"/>
                <a:gd name="connsiteX4" fmla="*/ 643296 w 845475"/>
                <a:gd name="connsiteY4" fmla="*/ 246897 h 1092373"/>
                <a:gd name="connsiteX5" fmla="*/ 588157 w 845475"/>
                <a:gd name="connsiteY5" fmla="*/ 343392 h 1092373"/>
                <a:gd name="connsiteX6" fmla="*/ 500852 w 845475"/>
                <a:gd name="connsiteY6" fmla="*/ 260682 h 1092373"/>
                <a:gd name="connsiteX7" fmla="*/ 441117 w 845475"/>
                <a:gd name="connsiteY7" fmla="*/ 343392 h 1092373"/>
                <a:gd name="connsiteX8" fmla="*/ 363003 w 845475"/>
                <a:gd name="connsiteY8" fmla="*/ 265277 h 1092373"/>
                <a:gd name="connsiteX9" fmla="*/ 289483 w 845475"/>
                <a:gd name="connsiteY9" fmla="*/ 357177 h 1092373"/>
                <a:gd name="connsiteX10" fmla="*/ 197584 w 845475"/>
                <a:gd name="connsiteY10" fmla="*/ 17149 h 1092373"/>
                <a:gd name="connsiteX11" fmla="*/ 74240 w 845475"/>
                <a:gd name="connsiteY11" fmla="*/ 47728 h 1092373"/>
                <a:gd name="connsiteX12" fmla="*/ 174609 w 845475"/>
                <a:gd name="connsiteY12" fmla="*/ 632875 h 1092373"/>
                <a:gd name="connsiteX13" fmla="*/ 82709 w 845475"/>
                <a:gd name="connsiteY13" fmla="*/ 508811 h 1092373"/>
                <a:gd name="connsiteX14" fmla="*/ 0 w 845475"/>
                <a:gd name="connsiteY14" fmla="*/ 568546 h 1092373"/>
                <a:gd name="connsiteX15" fmla="*/ 165419 w 845475"/>
                <a:gd name="connsiteY15" fmla="*/ 825864 h 1092373"/>
                <a:gd name="connsiteX16" fmla="*/ 450307 w 845475"/>
                <a:gd name="connsiteY16" fmla="*/ 1092373 h 1092373"/>
                <a:gd name="connsiteX17" fmla="*/ 799525 w 845475"/>
                <a:gd name="connsiteY17" fmla="*/ 1000473 h 1092373"/>
                <a:gd name="connsiteX0" fmla="*/ 799525 w 845475"/>
                <a:gd name="connsiteY0" fmla="*/ 1020905 h 1112805"/>
                <a:gd name="connsiteX1" fmla="*/ 845475 w 845475"/>
                <a:gd name="connsiteY1" fmla="*/ 740612 h 1112805"/>
                <a:gd name="connsiteX2" fmla="*/ 716816 w 845475"/>
                <a:gd name="connsiteY2" fmla="*/ 340849 h 1112805"/>
                <a:gd name="connsiteX3" fmla="*/ 730601 w 845475"/>
                <a:gd name="connsiteY3" fmla="*/ 317874 h 1112805"/>
                <a:gd name="connsiteX4" fmla="*/ 643296 w 845475"/>
                <a:gd name="connsiteY4" fmla="*/ 267329 h 1112805"/>
                <a:gd name="connsiteX5" fmla="*/ 588157 w 845475"/>
                <a:gd name="connsiteY5" fmla="*/ 363824 h 1112805"/>
                <a:gd name="connsiteX6" fmla="*/ 500852 w 845475"/>
                <a:gd name="connsiteY6" fmla="*/ 281114 h 1112805"/>
                <a:gd name="connsiteX7" fmla="*/ 441117 w 845475"/>
                <a:gd name="connsiteY7" fmla="*/ 363824 h 1112805"/>
                <a:gd name="connsiteX8" fmla="*/ 363003 w 845475"/>
                <a:gd name="connsiteY8" fmla="*/ 285709 h 1112805"/>
                <a:gd name="connsiteX9" fmla="*/ 289483 w 845475"/>
                <a:gd name="connsiteY9" fmla="*/ 377609 h 1112805"/>
                <a:gd name="connsiteX10" fmla="*/ 197584 w 845475"/>
                <a:gd name="connsiteY10" fmla="*/ 37581 h 1112805"/>
                <a:gd name="connsiteX11" fmla="*/ 74240 w 845475"/>
                <a:gd name="connsiteY11" fmla="*/ 68160 h 1112805"/>
                <a:gd name="connsiteX12" fmla="*/ 174609 w 845475"/>
                <a:gd name="connsiteY12" fmla="*/ 653307 h 1112805"/>
                <a:gd name="connsiteX13" fmla="*/ 82709 w 845475"/>
                <a:gd name="connsiteY13" fmla="*/ 529243 h 1112805"/>
                <a:gd name="connsiteX14" fmla="*/ 0 w 845475"/>
                <a:gd name="connsiteY14" fmla="*/ 588978 h 1112805"/>
                <a:gd name="connsiteX15" fmla="*/ 165419 w 845475"/>
                <a:gd name="connsiteY15" fmla="*/ 846296 h 1112805"/>
                <a:gd name="connsiteX16" fmla="*/ 450307 w 845475"/>
                <a:gd name="connsiteY16" fmla="*/ 1112805 h 1112805"/>
                <a:gd name="connsiteX17" fmla="*/ 799525 w 845475"/>
                <a:gd name="connsiteY17" fmla="*/ 1020905 h 1112805"/>
                <a:gd name="connsiteX0" fmla="*/ 818078 w 864028"/>
                <a:gd name="connsiteY0" fmla="*/ 1020905 h 1112805"/>
                <a:gd name="connsiteX1" fmla="*/ 864028 w 864028"/>
                <a:gd name="connsiteY1" fmla="*/ 740612 h 1112805"/>
                <a:gd name="connsiteX2" fmla="*/ 735369 w 864028"/>
                <a:gd name="connsiteY2" fmla="*/ 340849 h 1112805"/>
                <a:gd name="connsiteX3" fmla="*/ 749154 w 864028"/>
                <a:gd name="connsiteY3" fmla="*/ 317874 h 1112805"/>
                <a:gd name="connsiteX4" fmla="*/ 661849 w 864028"/>
                <a:gd name="connsiteY4" fmla="*/ 267329 h 1112805"/>
                <a:gd name="connsiteX5" fmla="*/ 606710 w 864028"/>
                <a:gd name="connsiteY5" fmla="*/ 363824 h 1112805"/>
                <a:gd name="connsiteX6" fmla="*/ 519405 w 864028"/>
                <a:gd name="connsiteY6" fmla="*/ 281114 h 1112805"/>
                <a:gd name="connsiteX7" fmla="*/ 459670 w 864028"/>
                <a:gd name="connsiteY7" fmla="*/ 363824 h 1112805"/>
                <a:gd name="connsiteX8" fmla="*/ 381556 w 864028"/>
                <a:gd name="connsiteY8" fmla="*/ 285709 h 1112805"/>
                <a:gd name="connsiteX9" fmla="*/ 308036 w 864028"/>
                <a:gd name="connsiteY9" fmla="*/ 377609 h 1112805"/>
                <a:gd name="connsiteX10" fmla="*/ 216137 w 864028"/>
                <a:gd name="connsiteY10" fmla="*/ 37581 h 1112805"/>
                <a:gd name="connsiteX11" fmla="*/ 92793 w 864028"/>
                <a:gd name="connsiteY11" fmla="*/ 68160 h 1112805"/>
                <a:gd name="connsiteX12" fmla="*/ 193162 w 864028"/>
                <a:gd name="connsiteY12" fmla="*/ 653307 h 1112805"/>
                <a:gd name="connsiteX13" fmla="*/ 101262 w 864028"/>
                <a:gd name="connsiteY13" fmla="*/ 529243 h 1112805"/>
                <a:gd name="connsiteX14" fmla="*/ 0 w 864028"/>
                <a:gd name="connsiteY14" fmla="*/ 567775 h 1112805"/>
                <a:gd name="connsiteX15" fmla="*/ 183972 w 864028"/>
                <a:gd name="connsiteY15" fmla="*/ 846296 h 1112805"/>
                <a:gd name="connsiteX16" fmla="*/ 468860 w 864028"/>
                <a:gd name="connsiteY16" fmla="*/ 1112805 h 1112805"/>
                <a:gd name="connsiteX17" fmla="*/ 818078 w 864028"/>
                <a:gd name="connsiteY17" fmla="*/ 1020905 h 1112805"/>
                <a:gd name="connsiteX0" fmla="*/ 818078 w 864028"/>
                <a:gd name="connsiteY0" fmla="*/ 1020905 h 1112805"/>
                <a:gd name="connsiteX1" fmla="*/ 864028 w 864028"/>
                <a:gd name="connsiteY1" fmla="*/ 740612 h 1112805"/>
                <a:gd name="connsiteX2" fmla="*/ 735369 w 864028"/>
                <a:gd name="connsiteY2" fmla="*/ 340849 h 1112805"/>
                <a:gd name="connsiteX3" fmla="*/ 749154 w 864028"/>
                <a:gd name="connsiteY3" fmla="*/ 317874 h 1112805"/>
                <a:gd name="connsiteX4" fmla="*/ 661849 w 864028"/>
                <a:gd name="connsiteY4" fmla="*/ 267329 h 1112805"/>
                <a:gd name="connsiteX5" fmla="*/ 606710 w 864028"/>
                <a:gd name="connsiteY5" fmla="*/ 363824 h 1112805"/>
                <a:gd name="connsiteX6" fmla="*/ 519405 w 864028"/>
                <a:gd name="connsiteY6" fmla="*/ 281114 h 1112805"/>
                <a:gd name="connsiteX7" fmla="*/ 459670 w 864028"/>
                <a:gd name="connsiteY7" fmla="*/ 363824 h 1112805"/>
                <a:gd name="connsiteX8" fmla="*/ 381556 w 864028"/>
                <a:gd name="connsiteY8" fmla="*/ 285709 h 1112805"/>
                <a:gd name="connsiteX9" fmla="*/ 308036 w 864028"/>
                <a:gd name="connsiteY9" fmla="*/ 377609 h 1112805"/>
                <a:gd name="connsiteX10" fmla="*/ 216137 w 864028"/>
                <a:gd name="connsiteY10" fmla="*/ 37581 h 1112805"/>
                <a:gd name="connsiteX11" fmla="*/ 92793 w 864028"/>
                <a:gd name="connsiteY11" fmla="*/ 68160 h 1112805"/>
                <a:gd name="connsiteX12" fmla="*/ 193162 w 864028"/>
                <a:gd name="connsiteY12" fmla="*/ 653307 h 1112805"/>
                <a:gd name="connsiteX13" fmla="*/ 101262 w 864028"/>
                <a:gd name="connsiteY13" fmla="*/ 529243 h 1112805"/>
                <a:gd name="connsiteX14" fmla="*/ 0 w 864028"/>
                <a:gd name="connsiteY14" fmla="*/ 567775 h 1112805"/>
                <a:gd name="connsiteX15" fmla="*/ 183972 w 864028"/>
                <a:gd name="connsiteY15" fmla="*/ 846296 h 1112805"/>
                <a:gd name="connsiteX16" fmla="*/ 468860 w 864028"/>
                <a:gd name="connsiteY16" fmla="*/ 1112805 h 1112805"/>
                <a:gd name="connsiteX17" fmla="*/ 818078 w 864028"/>
                <a:gd name="connsiteY17" fmla="*/ 1020905 h 1112805"/>
                <a:gd name="connsiteX0" fmla="*/ 818078 w 864028"/>
                <a:gd name="connsiteY0" fmla="*/ 1020905 h 1112805"/>
                <a:gd name="connsiteX1" fmla="*/ 864028 w 864028"/>
                <a:gd name="connsiteY1" fmla="*/ 740612 h 1112805"/>
                <a:gd name="connsiteX2" fmla="*/ 735369 w 864028"/>
                <a:gd name="connsiteY2" fmla="*/ 340849 h 1112805"/>
                <a:gd name="connsiteX3" fmla="*/ 749154 w 864028"/>
                <a:gd name="connsiteY3" fmla="*/ 317874 h 1112805"/>
                <a:gd name="connsiteX4" fmla="*/ 661849 w 864028"/>
                <a:gd name="connsiteY4" fmla="*/ 267329 h 1112805"/>
                <a:gd name="connsiteX5" fmla="*/ 606710 w 864028"/>
                <a:gd name="connsiteY5" fmla="*/ 363824 h 1112805"/>
                <a:gd name="connsiteX6" fmla="*/ 519405 w 864028"/>
                <a:gd name="connsiteY6" fmla="*/ 281114 h 1112805"/>
                <a:gd name="connsiteX7" fmla="*/ 459670 w 864028"/>
                <a:gd name="connsiteY7" fmla="*/ 363824 h 1112805"/>
                <a:gd name="connsiteX8" fmla="*/ 381556 w 864028"/>
                <a:gd name="connsiteY8" fmla="*/ 285709 h 1112805"/>
                <a:gd name="connsiteX9" fmla="*/ 308036 w 864028"/>
                <a:gd name="connsiteY9" fmla="*/ 377609 h 1112805"/>
                <a:gd name="connsiteX10" fmla="*/ 216137 w 864028"/>
                <a:gd name="connsiteY10" fmla="*/ 37581 h 1112805"/>
                <a:gd name="connsiteX11" fmla="*/ 92793 w 864028"/>
                <a:gd name="connsiteY11" fmla="*/ 68160 h 1112805"/>
                <a:gd name="connsiteX12" fmla="*/ 193162 w 864028"/>
                <a:gd name="connsiteY12" fmla="*/ 653307 h 1112805"/>
                <a:gd name="connsiteX13" fmla="*/ 101262 w 864028"/>
                <a:gd name="connsiteY13" fmla="*/ 529243 h 1112805"/>
                <a:gd name="connsiteX14" fmla="*/ 0 w 864028"/>
                <a:gd name="connsiteY14" fmla="*/ 567775 h 1112805"/>
                <a:gd name="connsiteX15" fmla="*/ 183972 w 864028"/>
                <a:gd name="connsiteY15" fmla="*/ 846296 h 1112805"/>
                <a:gd name="connsiteX16" fmla="*/ 468860 w 864028"/>
                <a:gd name="connsiteY16" fmla="*/ 1112805 h 1112805"/>
                <a:gd name="connsiteX17" fmla="*/ 818078 w 864028"/>
                <a:gd name="connsiteY17" fmla="*/ 1020905 h 1112805"/>
                <a:gd name="connsiteX0" fmla="*/ 818078 w 864028"/>
                <a:gd name="connsiteY0" fmla="*/ 1020905 h 1112805"/>
                <a:gd name="connsiteX1" fmla="*/ 864028 w 864028"/>
                <a:gd name="connsiteY1" fmla="*/ 740612 h 1112805"/>
                <a:gd name="connsiteX2" fmla="*/ 735369 w 864028"/>
                <a:gd name="connsiteY2" fmla="*/ 340849 h 1112805"/>
                <a:gd name="connsiteX3" fmla="*/ 749154 w 864028"/>
                <a:gd name="connsiteY3" fmla="*/ 317874 h 1112805"/>
                <a:gd name="connsiteX4" fmla="*/ 661849 w 864028"/>
                <a:gd name="connsiteY4" fmla="*/ 267329 h 1112805"/>
                <a:gd name="connsiteX5" fmla="*/ 606710 w 864028"/>
                <a:gd name="connsiteY5" fmla="*/ 363824 h 1112805"/>
                <a:gd name="connsiteX6" fmla="*/ 519405 w 864028"/>
                <a:gd name="connsiteY6" fmla="*/ 281114 h 1112805"/>
                <a:gd name="connsiteX7" fmla="*/ 459670 w 864028"/>
                <a:gd name="connsiteY7" fmla="*/ 363824 h 1112805"/>
                <a:gd name="connsiteX8" fmla="*/ 381556 w 864028"/>
                <a:gd name="connsiteY8" fmla="*/ 285709 h 1112805"/>
                <a:gd name="connsiteX9" fmla="*/ 308036 w 864028"/>
                <a:gd name="connsiteY9" fmla="*/ 377609 h 1112805"/>
                <a:gd name="connsiteX10" fmla="*/ 216137 w 864028"/>
                <a:gd name="connsiteY10" fmla="*/ 37581 h 1112805"/>
                <a:gd name="connsiteX11" fmla="*/ 92793 w 864028"/>
                <a:gd name="connsiteY11" fmla="*/ 68160 h 1112805"/>
                <a:gd name="connsiteX12" fmla="*/ 193162 w 864028"/>
                <a:gd name="connsiteY12" fmla="*/ 653307 h 1112805"/>
                <a:gd name="connsiteX13" fmla="*/ 101262 w 864028"/>
                <a:gd name="connsiteY13" fmla="*/ 529243 h 1112805"/>
                <a:gd name="connsiteX14" fmla="*/ 0 w 864028"/>
                <a:gd name="connsiteY14" fmla="*/ 567775 h 1112805"/>
                <a:gd name="connsiteX15" fmla="*/ 183972 w 864028"/>
                <a:gd name="connsiteY15" fmla="*/ 846296 h 1112805"/>
                <a:gd name="connsiteX16" fmla="*/ 468860 w 864028"/>
                <a:gd name="connsiteY16" fmla="*/ 1112805 h 1112805"/>
                <a:gd name="connsiteX17" fmla="*/ 818078 w 864028"/>
                <a:gd name="connsiteY17" fmla="*/ 1020905 h 1112805"/>
                <a:gd name="connsiteX0" fmla="*/ 818078 w 864028"/>
                <a:gd name="connsiteY0" fmla="*/ 1020905 h 1112805"/>
                <a:gd name="connsiteX1" fmla="*/ 864028 w 864028"/>
                <a:gd name="connsiteY1" fmla="*/ 740612 h 1112805"/>
                <a:gd name="connsiteX2" fmla="*/ 735369 w 864028"/>
                <a:gd name="connsiteY2" fmla="*/ 340849 h 1112805"/>
                <a:gd name="connsiteX3" fmla="*/ 749154 w 864028"/>
                <a:gd name="connsiteY3" fmla="*/ 317874 h 1112805"/>
                <a:gd name="connsiteX4" fmla="*/ 661849 w 864028"/>
                <a:gd name="connsiteY4" fmla="*/ 267329 h 1112805"/>
                <a:gd name="connsiteX5" fmla="*/ 606710 w 864028"/>
                <a:gd name="connsiteY5" fmla="*/ 363824 h 1112805"/>
                <a:gd name="connsiteX6" fmla="*/ 519405 w 864028"/>
                <a:gd name="connsiteY6" fmla="*/ 281114 h 1112805"/>
                <a:gd name="connsiteX7" fmla="*/ 459670 w 864028"/>
                <a:gd name="connsiteY7" fmla="*/ 363824 h 1112805"/>
                <a:gd name="connsiteX8" fmla="*/ 381556 w 864028"/>
                <a:gd name="connsiteY8" fmla="*/ 285709 h 1112805"/>
                <a:gd name="connsiteX9" fmla="*/ 308036 w 864028"/>
                <a:gd name="connsiteY9" fmla="*/ 377609 h 1112805"/>
                <a:gd name="connsiteX10" fmla="*/ 216137 w 864028"/>
                <a:gd name="connsiteY10" fmla="*/ 37581 h 1112805"/>
                <a:gd name="connsiteX11" fmla="*/ 92793 w 864028"/>
                <a:gd name="connsiteY11" fmla="*/ 68160 h 1112805"/>
                <a:gd name="connsiteX12" fmla="*/ 193162 w 864028"/>
                <a:gd name="connsiteY12" fmla="*/ 653307 h 1112805"/>
                <a:gd name="connsiteX13" fmla="*/ 101262 w 864028"/>
                <a:gd name="connsiteY13" fmla="*/ 529243 h 1112805"/>
                <a:gd name="connsiteX14" fmla="*/ 0 w 864028"/>
                <a:gd name="connsiteY14" fmla="*/ 567775 h 1112805"/>
                <a:gd name="connsiteX15" fmla="*/ 183972 w 864028"/>
                <a:gd name="connsiteY15" fmla="*/ 846296 h 1112805"/>
                <a:gd name="connsiteX16" fmla="*/ 468860 w 864028"/>
                <a:gd name="connsiteY16" fmla="*/ 1112805 h 1112805"/>
                <a:gd name="connsiteX17" fmla="*/ 818078 w 864028"/>
                <a:gd name="connsiteY17" fmla="*/ 1020905 h 1112805"/>
                <a:gd name="connsiteX0" fmla="*/ 818078 w 864028"/>
                <a:gd name="connsiteY0" fmla="*/ 1020905 h 1112805"/>
                <a:gd name="connsiteX1" fmla="*/ 864028 w 864028"/>
                <a:gd name="connsiteY1" fmla="*/ 740612 h 1112805"/>
                <a:gd name="connsiteX2" fmla="*/ 749154 w 864028"/>
                <a:gd name="connsiteY2" fmla="*/ 317874 h 1112805"/>
                <a:gd name="connsiteX3" fmla="*/ 661849 w 864028"/>
                <a:gd name="connsiteY3" fmla="*/ 267329 h 1112805"/>
                <a:gd name="connsiteX4" fmla="*/ 606710 w 864028"/>
                <a:gd name="connsiteY4" fmla="*/ 363824 h 1112805"/>
                <a:gd name="connsiteX5" fmla="*/ 519405 w 864028"/>
                <a:gd name="connsiteY5" fmla="*/ 281114 h 1112805"/>
                <a:gd name="connsiteX6" fmla="*/ 459670 w 864028"/>
                <a:gd name="connsiteY6" fmla="*/ 363824 h 1112805"/>
                <a:gd name="connsiteX7" fmla="*/ 381556 w 864028"/>
                <a:gd name="connsiteY7" fmla="*/ 285709 h 1112805"/>
                <a:gd name="connsiteX8" fmla="*/ 308036 w 864028"/>
                <a:gd name="connsiteY8" fmla="*/ 377609 h 1112805"/>
                <a:gd name="connsiteX9" fmla="*/ 216137 w 864028"/>
                <a:gd name="connsiteY9" fmla="*/ 37581 h 1112805"/>
                <a:gd name="connsiteX10" fmla="*/ 92793 w 864028"/>
                <a:gd name="connsiteY10" fmla="*/ 68160 h 1112805"/>
                <a:gd name="connsiteX11" fmla="*/ 193162 w 864028"/>
                <a:gd name="connsiteY11" fmla="*/ 653307 h 1112805"/>
                <a:gd name="connsiteX12" fmla="*/ 101262 w 864028"/>
                <a:gd name="connsiteY12" fmla="*/ 529243 h 1112805"/>
                <a:gd name="connsiteX13" fmla="*/ 0 w 864028"/>
                <a:gd name="connsiteY13" fmla="*/ 567775 h 1112805"/>
                <a:gd name="connsiteX14" fmla="*/ 183972 w 864028"/>
                <a:gd name="connsiteY14" fmla="*/ 846296 h 1112805"/>
                <a:gd name="connsiteX15" fmla="*/ 468860 w 864028"/>
                <a:gd name="connsiteY15" fmla="*/ 1112805 h 1112805"/>
                <a:gd name="connsiteX16" fmla="*/ 818078 w 864028"/>
                <a:gd name="connsiteY16" fmla="*/ 1020905 h 1112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64028" h="1112805">
                  <a:moveTo>
                    <a:pt x="818078" y="1020905"/>
                  </a:moveTo>
                  <a:lnTo>
                    <a:pt x="864028" y="740612"/>
                  </a:lnTo>
                  <a:lnTo>
                    <a:pt x="749154" y="317874"/>
                  </a:lnTo>
                  <a:cubicBezTo>
                    <a:pt x="720052" y="301026"/>
                    <a:pt x="717455" y="255023"/>
                    <a:pt x="661849" y="267329"/>
                  </a:cubicBezTo>
                  <a:cubicBezTo>
                    <a:pt x="606243" y="279635"/>
                    <a:pt x="625090" y="331659"/>
                    <a:pt x="606710" y="363824"/>
                  </a:cubicBezTo>
                  <a:cubicBezTo>
                    <a:pt x="577608" y="336254"/>
                    <a:pt x="577662" y="282180"/>
                    <a:pt x="519405" y="281114"/>
                  </a:cubicBezTo>
                  <a:cubicBezTo>
                    <a:pt x="461148" y="280048"/>
                    <a:pt x="479582" y="336254"/>
                    <a:pt x="459670" y="363824"/>
                  </a:cubicBezTo>
                  <a:cubicBezTo>
                    <a:pt x="433632" y="337786"/>
                    <a:pt x="434098" y="279942"/>
                    <a:pt x="381556" y="285709"/>
                  </a:cubicBezTo>
                  <a:cubicBezTo>
                    <a:pt x="329014" y="291476"/>
                    <a:pt x="332543" y="346976"/>
                    <a:pt x="308036" y="377609"/>
                  </a:cubicBezTo>
                  <a:lnTo>
                    <a:pt x="216137" y="37581"/>
                  </a:lnTo>
                  <a:cubicBezTo>
                    <a:pt x="193575" y="-10536"/>
                    <a:pt x="99453" y="-24197"/>
                    <a:pt x="92793" y="68160"/>
                  </a:cubicBezTo>
                  <a:lnTo>
                    <a:pt x="193162" y="653307"/>
                  </a:lnTo>
                  <a:lnTo>
                    <a:pt x="101262" y="529243"/>
                  </a:lnTo>
                  <a:cubicBezTo>
                    <a:pt x="67508" y="542087"/>
                    <a:pt x="33754" y="517825"/>
                    <a:pt x="0" y="567775"/>
                  </a:cubicBezTo>
                  <a:lnTo>
                    <a:pt x="183972" y="846296"/>
                  </a:lnTo>
                  <a:lnTo>
                    <a:pt x="468860" y="1112805"/>
                  </a:lnTo>
                  <a:lnTo>
                    <a:pt x="818078" y="1020905"/>
                  </a:lnTo>
                  <a:close/>
                </a:path>
              </a:pathLst>
            </a:custGeom>
            <a:noFill/>
            <a:ln w="31750" cap="flat" cmpd="sng" algn="ctr">
              <a:solidFill>
                <a:srgbClr val="262626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927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69242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DD36838-D4EC-42EA-93DA-C274AF08AB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1198" y="561353"/>
            <a:ext cx="7710802" cy="6296647"/>
          </a:xfrm>
          <a:prstGeom prst="rect">
            <a:avLst/>
          </a:prstGeom>
        </p:spPr>
      </p:pic>
      <p:sp>
        <p:nvSpPr>
          <p:cNvPr id="52" name="Title 51"/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US" sz="3529"/>
              <a:t>Microsoft Teams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373970D-82F6-40F2-97D6-EC6D4944E0DE}"/>
              </a:ext>
            </a:extLst>
          </p:cNvPr>
          <p:cNvSpPr txBox="1"/>
          <p:nvPr/>
        </p:nvSpPr>
        <p:spPr>
          <a:xfrm>
            <a:off x="457200" y="1024251"/>
            <a:ext cx="5665663" cy="3017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32205">
              <a:spcBef>
                <a:spcPts val="400"/>
              </a:spcBef>
              <a:buSzPct val="90000"/>
              <a:defRPr/>
            </a:pPr>
            <a:r>
              <a:rPr lang="en-US" sz="1900" spc="-50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"/>
                <a:ea typeface="Segoe UI Semilight" charset="0"/>
                <a:cs typeface="Segoe UI Semilight" charset="0"/>
              </a:rPr>
              <a:t>The hub for teamwork in Office 365</a:t>
            </a:r>
            <a:endParaRPr lang="en-US" sz="1900" spc="-50" dirty="0">
              <a:solidFill>
                <a:srgbClr val="2F2F2F"/>
              </a:solidFill>
              <a:latin typeface="Segoe UI"/>
              <a:ea typeface="Segoe UI Semilight" charset="0"/>
              <a:cs typeface="Segoe UI Semilight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0830D0B-B21A-42E0-AD19-C43200884DDD}"/>
              </a:ext>
            </a:extLst>
          </p:cNvPr>
          <p:cNvSpPr txBox="1"/>
          <p:nvPr/>
        </p:nvSpPr>
        <p:spPr>
          <a:xfrm>
            <a:off x="1157928" y="2041528"/>
            <a:ext cx="368193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32205">
              <a:spcBef>
                <a:spcPts val="400"/>
              </a:spcBef>
              <a:buSzPct val="90000"/>
              <a:defRPr/>
            </a:pPr>
            <a:r>
              <a:rPr lang="en-US" sz="2400" spc="-144" dirty="0">
                <a:ln w="3175">
                  <a:noFill/>
                </a:ln>
                <a:solidFill>
                  <a:srgbClr val="262626"/>
                </a:solidFill>
                <a:latin typeface="Segoe UI Semibold"/>
                <a:cs typeface="Segoe UI" pitchFamily="34" charset="0"/>
              </a:rPr>
              <a:t>Communicate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6871C5E-2510-4BF9-96CE-8A5D8B50AC05}"/>
              </a:ext>
            </a:extLst>
          </p:cNvPr>
          <p:cNvSpPr txBox="1"/>
          <p:nvPr/>
        </p:nvSpPr>
        <p:spPr>
          <a:xfrm>
            <a:off x="1157928" y="2370714"/>
            <a:ext cx="3681932" cy="2248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32205">
              <a:lnSpc>
                <a:spcPct val="114000"/>
              </a:lnSpc>
              <a:spcBef>
                <a:spcPts val="400"/>
              </a:spcBef>
              <a:buSzPct val="90000"/>
              <a:defRPr/>
            </a:pPr>
            <a:r>
              <a:rPr lang="en-US" sz="1400">
                <a:ln w="3175">
                  <a:noFill/>
                </a:ln>
                <a:solidFill>
                  <a:srgbClr val="262626"/>
                </a:solidFill>
                <a:latin typeface="Segoe UI"/>
                <a:cs typeface="Segoe UI Semibold" charset="0"/>
              </a:rPr>
              <a:t>through chat, meetings &amp; calls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910D949-D8AD-449A-A61A-7CC0C2759CD4}"/>
              </a:ext>
            </a:extLst>
          </p:cNvPr>
          <p:cNvSpPr txBox="1"/>
          <p:nvPr/>
        </p:nvSpPr>
        <p:spPr>
          <a:xfrm>
            <a:off x="1157928" y="3080253"/>
            <a:ext cx="348075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32205">
              <a:spcBef>
                <a:spcPts val="400"/>
              </a:spcBef>
              <a:buSzPct val="90000"/>
              <a:defRPr/>
            </a:pPr>
            <a:r>
              <a:rPr lang="en-US" sz="2400" spc="-144" dirty="0">
                <a:ln w="3175">
                  <a:noFill/>
                </a:ln>
                <a:solidFill>
                  <a:srgbClr val="262626"/>
                </a:solidFill>
                <a:latin typeface="Segoe UI Semibold"/>
                <a:cs typeface="Segoe UI" pitchFamily="34" charset="0"/>
              </a:rPr>
              <a:t>Collaborate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5A22E76-DBF0-4E3E-9448-C96BF43FD5B6}"/>
              </a:ext>
            </a:extLst>
          </p:cNvPr>
          <p:cNvSpPr txBox="1"/>
          <p:nvPr/>
        </p:nvSpPr>
        <p:spPr>
          <a:xfrm>
            <a:off x="1157928" y="3415901"/>
            <a:ext cx="3480750" cy="2248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32205">
              <a:lnSpc>
                <a:spcPct val="114000"/>
              </a:lnSpc>
              <a:spcBef>
                <a:spcPts val="400"/>
              </a:spcBef>
              <a:buSzPct val="90000"/>
              <a:defRPr/>
            </a:pPr>
            <a:r>
              <a:rPr lang="en-US" sz="1400" spc="-50" dirty="0">
                <a:ln w="3175">
                  <a:noFill/>
                </a:ln>
                <a:solidFill>
                  <a:srgbClr val="262626"/>
                </a:solidFill>
                <a:latin typeface="Segoe UI"/>
                <a:cs typeface="Segoe UI Semibold" charset="0"/>
              </a:rPr>
              <a:t>with deeply integrated Office 365 apps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4187656-EC47-49E4-B2AD-9E0766B12D1C}"/>
              </a:ext>
            </a:extLst>
          </p:cNvPr>
          <p:cNvSpPr txBox="1"/>
          <p:nvPr/>
        </p:nvSpPr>
        <p:spPr>
          <a:xfrm>
            <a:off x="1157928" y="4125439"/>
            <a:ext cx="368193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32205">
              <a:spcBef>
                <a:spcPts val="400"/>
              </a:spcBef>
              <a:buSzPct val="90000"/>
              <a:defRPr/>
            </a:pPr>
            <a:r>
              <a:rPr lang="en-US" sz="2400" spc="-144" dirty="0">
                <a:ln w="3175">
                  <a:noFill/>
                </a:ln>
                <a:solidFill>
                  <a:srgbClr val="262626"/>
                </a:solidFill>
                <a:latin typeface="Segoe UI Semibold"/>
                <a:cs typeface="Segoe UI" pitchFamily="34" charset="0"/>
              </a:rPr>
              <a:t>Customize &amp; extend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1A8706B-33B1-4BBD-8041-A2EBA1398B10}"/>
              </a:ext>
            </a:extLst>
          </p:cNvPr>
          <p:cNvSpPr txBox="1"/>
          <p:nvPr/>
        </p:nvSpPr>
        <p:spPr>
          <a:xfrm>
            <a:off x="1157928" y="4487460"/>
            <a:ext cx="3681932" cy="2248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32205">
              <a:lnSpc>
                <a:spcPct val="114000"/>
              </a:lnSpc>
              <a:spcBef>
                <a:spcPts val="400"/>
              </a:spcBef>
              <a:buSzPct val="90000"/>
              <a:defRPr/>
            </a:pPr>
            <a:r>
              <a:rPr lang="en-US" sz="1400" spc="-50">
                <a:ln w="3175">
                  <a:noFill/>
                </a:ln>
                <a:solidFill>
                  <a:srgbClr val="262626"/>
                </a:solidFill>
                <a:latin typeface="Segoe UI"/>
                <a:cs typeface="Segoe UI Semibold" charset="0"/>
              </a:rPr>
              <a:t>with 3rd party apps, processes, and devices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40E4C61-7635-4B75-BFD8-CC199F557225}"/>
              </a:ext>
            </a:extLst>
          </p:cNvPr>
          <p:cNvSpPr txBox="1"/>
          <p:nvPr/>
        </p:nvSpPr>
        <p:spPr>
          <a:xfrm>
            <a:off x="1157929" y="5196999"/>
            <a:ext cx="381808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32205">
              <a:spcBef>
                <a:spcPts val="400"/>
              </a:spcBef>
              <a:buSzPct val="90000"/>
              <a:defRPr/>
            </a:pPr>
            <a:r>
              <a:rPr lang="en-US" sz="2400" spc="-144" dirty="0">
                <a:ln w="3175">
                  <a:noFill/>
                </a:ln>
                <a:solidFill>
                  <a:srgbClr val="262626"/>
                </a:solidFill>
                <a:latin typeface="Segoe UI Semibold"/>
                <a:cs typeface="Segoe UI" pitchFamily="34" charset="0"/>
              </a:rPr>
              <a:t>Work with confidence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9AE709C-1F46-4E8C-8EA7-4BBACA0DE578}"/>
              </a:ext>
            </a:extLst>
          </p:cNvPr>
          <p:cNvSpPr txBox="1"/>
          <p:nvPr/>
        </p:nvSpPr>
        <p:spPr>
          <a:xfrm>
            <a:off x="1157930" y="5535058"/>
            <a:ext cx="3036329" cy="4704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32205">
              <a:lnSpc>
                <a:spcPct val="114000"/>
              </a:lnSpc>
              <a:spcBef>
                <a:spcPts val="400"/>
              </a:spcBef>
              <a:buSzPct val="90000"/>
              <a:defRPr/>
            </a:pPr>
            <a:r>
              <a:rPr lang="en-US" sz="1400" spc="-50" dirty="0">
                <a:ln w="3175">
                  <a:noFill/>
                </a:ln>
                <a:solidFill>
                  <a:srgbClr val="262626"/>
                </a:solidFill>
                <a:latin typeface="Segoe UI"/>
                <a:cs typeface="Segoe UI Semibold" charset="0"/>
              </a:rPr>
              <a:t>enterprise level security, compliance, and manageability</a:t>
            </a:r>
          </a:p>
        </p:txBody>
      </p:sp>
      <p:sp>
        <p:nvSpPr>
          <p:cNvPr id="64" name="Rectangular Callout 59">
            <a:extLst>
              <a:ext uri="{FF2B5EF4-FFF2-40B4-BE49-F238E27FC236}">
                <a16:creationId xmlns:a16="http://schemas.microsoft.com/office/drawing/2014/main" id="{8F3854E2-7487-4A3B-B165-2394396A23BE}"/>
              </a:ext>
            </a:extLst>
          </p:cNvPr>
          <p:cNvSpPr/>
          <p:nvPr/>
        </p:nvSpPr>
        <p:spPr>
          <a:xfrm>
            <a:off x="546633" y="2156828"/>
            <a:ext cx="314987" cy="215873"/>
          </a:xfrm>
          <a:prstGeom prst="wedgeRectCallout">
            <a:avLst>
              <a:gd name="adj1" fmla="val -34098"/>
              <a:gd name="adj2" fmla="val 80367"/>
            </a:avLst>
          </a:prstGeom>
          <a:noFill/>
          <a:ln w="19050">
            <a:solidFill>
              <a:srgbClr val="2837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966">
              <a:defRPr/>
            </a:pPr>
            <a:endParaRPr lang="en-US" sz="1836">
              <a:solidFill>
                <a:srgbClr val="E6E6E6"/>
              </a:solidFill>
              <a:latin typeface="Segoe UI"/>
            </a:endParaRP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309B53CD-E2A9-4272-A32C-2D29E356121F}"/>
              </a:ext>
            </a:extLst>
          </p:cNvPr>
          <p:cNvGrpSpPr/>
          <p:nvPr/>
        </p:nvGrpSpPr>
        <p:grpSpPr>
          <a:xfrm>
            <a:off x="520080" y="3120797"/>
            <a:ext cx="363863" cy="368029"/>
            <a:chOff x="703263" y="3005138"/>
            <a:chExt cx="415924" cy="420687"/>
          </a:xfrm>
        </p:grpSpPr>
        <p:sp>
          <p:nvSpPr>
            <p:cNvPr id="66" name="Freeform 12">
              <a:extLst>
                <a:ext uri="{FF2B5EF4-FFF2-40B4-BE49-F238E27FC236}">
                  <a16:creationId xmlns:a16="http://schemas.microsoft.com/office/drawing/2014/main" id="{F35A492E-9095-44A6-8323-9FF45CD4C091}"/>
                </a:ext>
              </a:extLst>
            </p:cNvPr>
            <p:cNvSpPr>
              <a:spLocks/>
            </p:cNvSpPr>
            <p:nvPr/>
          </p:nvSpPr>
          <p:spPr bwMode="auto">
            <a:xfrm>
              <a:off x="973138" y="3073400"/>
              <a:ext cx="120650" cy="204787"/>
            </a:xfrm>
            <a:custGeom>
              <a:avLst/>
              <a:gdLst>
                <a:gd name="T0" fmla="*/ 53 w 55"/>
                <a:gd name="T1" fmla="*/ 94 h 94"/>
                <a:gd name="T2" fmla="*/ 55 w 55"/>
                <a:gd name="T3" fmla="*/ 78 h 94"/>
                <a:gd name="T4" fmla="*/ 0 w 55"/>
                <a:gd name="T5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5" h="94">
                  <a:moveTo>
                    <a:pt x="53" y="94"/>
                  </a:moveTo>
                  <a:cubicBezTo>
                    <a:pt x="54" y="89"/>
                    <a:pt x="55" y="84"/>
                    <a:pt x="55" y="78"/>
                  </a:cubicBezTo>
                  <a:cubicBezTo>
                    <a:pt x="55" y="42"/>
                    <a:pt x="32" y="11"/>
                    <a:pt x="0" y="0"/>
                  </a:cubicBezTo>
                </a:path>
              </a:pathLst>
            </a:custGeom>
            <a:noFill/>
            <a:ln w="19050" cap="flat">
              <a:solidFill>
                <a:srgbClr val="2837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01" tIns="45700" rIns="91401" bIns="45700" numCol="1" anchor="t" anchorCtr="0" compatLnSpc="1">
              <a:prstTxWarp prst="textNoShape">
                <a:avLst/>
              </a:prstTxWarp>
            </a:bodyPr>
            <a:lstStyle/>
            <a:p>
              <a:pPr defTabSz="932205">
                <a:defRPr/>
              </a:pPr>
              <a:endParaRPr lang="en-US" sz="1836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67" name="Freeform 13">
              <a:extLst>
                <a:ext uri="{FF2B5EF4-FFF2-40B4-BE49-F238E27FC236}">
                  <a16:creationId xmlns:a16="http://schemas.microsoft.com/office/drawing/2014/main" id="{030A2EC5-E334-4DE2-974D-064E61C95EB0}"/>
                </a:ext>
              </a:extLst>
            </p:cNvPr>
            <p:cNvSpPr>
              <a:spLocks/>
            </p:cNvSpPr>
            <p:nvPr/>
          </p:nvSpPr>
          <p:spPr bwMode="auto">
            <a:xfrm>
              <a:off x="796925" y="3384550"/>
              <a:ext cx="228600" cy="41275"/>
            </a:xfrm>
            <a:custGeom>
              <a:avLst/>
              <a:gdLst>
                <a:gd name="T0" fmla="*/ 0 w 104"/>
                <a:gd name="T1" fmla="*/ 0 h 19"/>
                <a:gd name="T2" fmla="*/ 52 w 104"/>
                <a:gd name="T3" fmla="*/ 19 h 19"/>
                <a:gd name="T4" fmla="*/ 104 w 104"/>
                <a:gd name="T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4" h="19">
                  <a:moveTo>
                    <a:pt x="0" y="0"/>
                  </a:moveTo>
                  <a:cubicBezTo>
                    <a:pt x="14" y="12"/>
                    <a:pt x="32" y="19"/>
                    <a:pt x="52" y="19"/>
                  </a:cubicBezTo>
                  <a:cubicBezTo>
                    <a:pt x="72" y="19"/>
                    <a:pt x="90" y="12"/>
                    <a:pt x="104" y="0"/>
                  </a:cubicBezTo>
                </a:path>
              </a:pathLst>
            </a:custGeom>
            <a:noFill/>
            <a:ln w="19050" cap="flat">
              <a:solidFill>
                <a:srgbClr val="2837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01" tIns="45700" rIns="91401" bIns="45700" numCol="1" anchor="t" anchorCtr="0" compatLnSpc="1">
              <a:prstTxWarp prst="textNoShape">
                <a:avLst/>
              </a:prstTxWarp>
            </a:bodyPr>
            <a:lstStyle/>
            <a:p>
              <a:pPr defTabSz="932205">
                <a:defRPr/>
              </a:pPr>
              <a:endParaRPr lang="en-US" sz="1836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68" name="Freeform 14">
              <a:extLst>
                <a:ext uri="{FF2B5EF4-FFF2-40B4-BE49-F238E27FC236}">
                  <a16:creationId xmlns:a16="http://schemas.microsoft.com/office/drawing/2014/main" id="{52733157-F27D-4A14-84C6-39C776C0C0EF}"/>
                </a:ext>
              </a:extLst>
            </p:cNvPr>
            <p:cNvSpPr>
              <a:spLocks/>
            </p:cNvSpPr>
            <p:nvPr/>
          </p:nvSpPr>
          <p:spPr bwMode="auto">
            <a:xfrm>
              <a:off x="730250" y="3073400"/>
              <a:ext cx="120650" cy="204787"/>
            </a:xfrm>
            <a:custGeom>
              <a:avLst/>
              <a:gdLst>
                <a:gd name="T0" fmla="*/ 55 w 55"/>
                <a:gd name="T1" fmla="*/ 0 h 94"/>
                <a:gd name="T2" fmla="*/ 0 w 55"/>
                <a:gd name="T3" fmla="*/ 78 h 94"/>
                <a:gd name="T4" fmla="*/ 2 w 55"/>
                <a:gd name="T5" fmla="*/ 94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5" h="94">
                  <a:moveTo>
                    <a:pt x="55" y="0"/>
                  </a:moveTo>
                  <a:cubicBezTo>
                    <a:pt x="23" y="11"/>
                    <a:pt x="0" y="42"/>
                    <a:pt x="0" y="78"/>
                  </a:cubicBezTo>
                  <a:cubicBezTo>
                    <a:pt x="0" y="84"/>
                    <a:pt x="1" y="89"/>
                    <a:pt x="2" y="94"/>
                  </a:cubicBezTo>
                </a:path>
              </a:pathLst>
            </a:custGeom>
            <a:noFill/>
            <a:ln w="19050" cap="flat">
              <a:solidFill>
                <a:srgbClr val="2837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01" tIns="45700" rIns="91401" bIns="45700" numCol="1" anchor="t" anchorCtr="0" compatLnSpc="1">
              <a:prstTxWarp prst="textNoShape">
                <a:avLst/>
              </a:prstTxWarp>
            </a:bodyPr>
            <a:lstStyle/>
            <a:p>
              <a:pPr defTabSz="932205">
                <a:defRPr/>
              </a:pPr>
              <a:endParaRPr lang="en-US" sz="1836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69" name="Oval 15">
              <a:extLst>
                <a:ext uri="{FF2B5EF4-FFF2-40B4-BE49-F238E27FC236}">
                  <a16:creationId xmlns:a16="http://schemas.microsoft.com/office/drawing/2014/main" id="{5E17DE14-2882-4E6C-9A65-1828B98558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8363" y="3005138"/>
              <a:ext cx="87312" cy="87312"/>
            </a:xfrm>
            <a:prstGeom prst="ellipse">
              <a:avLst/>
            </a:prstGeom>
            <a:noFill/>
            <a:ln w="19050" cap="flat">
              <a:solidFill>
                <a:srgbClr val="2837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01" tIns="45700" rIns="91401" bIns="45700" numCol="1" anchor="t" anchorCtr="0" compatLnSpc="1">
              <a:prstTxWarp prst="textNoShape">
                <a:avLst/>
              </a:prstTxWarp>
            </a:bodyPr>
            <a:lstStyle/>
            <a:p>
              <a:pPr defTabSz="932205">
                <a:defRPr/>
              </a:pPr>
              <a:endParaRPr lang="en-US" sz="1836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70" name="Oval 16">
              <a:extLst>
                <a:ext uri="{FF2B5EF4-FFF2-40B4-BE49-F238E27FC236}">
                  <a16:creationId xmlns:a16="http://schemas.microsoft.com/office/drawing/2014/main" id="{F181CD0B-E5E4-4FD3-9C7C-EE454F8FF1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3263" y="3303588"/>
              <a:ext cx="87312" cy="87312"/>
            </a:xfrm>
            <a:prstGeom prst="ellipse">
              <a:avLst/>
            </a:prstGeom>
            <a:noFill/>
            <a:ln w="19050" cap="flat">
              <a:solidFill>
                <a:srgbClr val="2837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01" tIns="45700" rIns="91401" bIns="45700" numCol="1" anchor="t" anchorCtr="0" compatLnSpc="1">
              <a:prstTxWarp prst="textNoShape">
                <a:avLst/>
              </a:prstTxWarp>
            </a:bodyPr>
            <a:lstStyle/>
            <a:p>
              <a:pPr defTabSz="932205">
                <a:defRPr/>
              </a:pPr>
              <a:endParaRPr lang="en-US" sz="1836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71" name="Oval 17">
              <a:extLst>
                <a:ext uri="{FF2B5EF4-FFF2-40B4-BE49-F238E27FC236}">
                  <a16:creationId xmlns:a16="http://schemas.microsoft.com/office/drawing/2014/main" id="{3ECB5D56-C216-4EAC-86D3-3BCA16A218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1875" y="3303588"/>
              <a:ext cx="87312" cy="87312"/>
            </a:xfrm>
            <a:prstGeom prst="ellipse">
              <a:avLst/>
            </a:prstGeom>
            <a:noFill/>
            <a:ln w="19050" cap="flat">
              <a:solidFill>
                <a:srgbClr val="2837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01" tIns="45700" rIns="91401" bIns="45700" numCol="1" anchor="t" anchorCtr="0" compatLnSpc="1">
              <a:prstTxWarp prst="textNoShape">
                <a:avLst/>
              </a:prstTxWarp>
            </a:bodyPr>
            <a:lstStyle/>
            <a:p>
              <a:pPr defTabSz="932205">
                <a:defRPr/>
              </a:pPr>
              <a:endParaRPr lang="en-US" sz="1836">
                <a:solidFill>
                  <a:srgbClr val="353535"/>
                </a:solidFill>
                <a:latin typeface="Segoe UI Semilight"/>
              </a:endParaRP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18D0040C-15B1-41AA-B550-B915972A5A54}"/>
              </a:ext>
            </a:extLst>
          </p:cNvPr>
          <p:cNvGrpSpPr/>
          <p:nvPr/>
        </p:nvGrpSpPr>
        <p:grpSpPr>
          <a:xfrm>
            <a:off x="515210" y="4206368"/>
            <a:ext cx="372390" cy="445820"/>
            <a:chOff x="645995" y="3976119"/>
            <a:chExt cx="425674" cy="509610"/>
          </a:xfrm>
        </p:grpSpPr>
        <p:sp>
          <p:nvSpPr>
            <p:cNvPr id="73" name="Line 198">
              <a:extLst>
                <a:ext uri="{FF2B5EF4-FFF2-40B4-BE49-F238E27FC236}">
                  <a16:creationId xmlns:a16="http://schemas.microsoft.com/office/drawing/2014/main" id="{7BA09863-E4FA-4D71-84C8-9344272B512E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>
              <a:off x="771899" y="4230924"/>
              <a:ext cx="509610" cy="0"/>
            </a:xfrm>
            <a:prstGeom prst="line">
              <a:avLst/>
            </a:prstGeom>
            <a:noFill/>
            <a:ln w="19050" cap="rnd">
              <a:solidFill>
                <a:srgbClr val="2837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01" tIns="45700" rIns="91401" bIns="45700" numCol="1" anchor="t" anchorCtr="0" compatLnSpc="1">
              <a:prstTxWarp prst="textNoShape">
                <a:avLst/>
              </a:prstTxWarp>
            </a:bodyPr>
            <a:lstStyle/>
            <a:p>
              <a:pPr defTabSz="932205">
                <a:defRPr/>
              </a:pPr>
              <a:endParaRPr lang="en-US" sz="1836" kern="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74" name="Line 199">
              <a:extLst>
                <a:ext uri="{FF2B5EF4-FFF2-40B4-BE49-F238E27FC236}">
                  <a16:creationId xmlns:a16="http://schemas.microsoft.com/office/drawing/2014/main" id="{9998324D-DD35-46E5-9C83-978273944B5B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>
              <a:off x="604028" y="4230924"/>
              <a:ext cx="509610" cy="0"/>
            </a:xfrm>
            <a:prstGeom prst="line">
              <a:avLst/>
            </a:prstGeom>
            <a:noFill/>
            <a:ln w="19050" cap="rnd">
              <a:solidFill>
                <a:srgbClr val="2837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01" tIns="45700" rIns="91401" bIns="45700" numCol="1" anchor="t" anchorCtr="0" compatLnSpc="1">
              <a:prstTxWarp prst="textNoShape">
                <a:avLst/>
              </a:prstTxWarp>
            </a:bodyPr>
            <a:lstStyle/>
            <a:p>
              <a:pPr defTabSz="932205">
                <a:defRPr/>
              </a:pPr>
              <a:endParaRPr lang="en-US" sz="1836" kern="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75" name="Line 200">
              <a:extLst>
                <a:ext uri="{FF2B5EF4-FFF2-40B4-BE49-F238E27FC236}">
                  <a16:creationId xmlns:a16="http://schemas.microsoft.com/office/drawing/2014/main" id="{3B37A45F-8826-408C-A1E5-C9561C35FA79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>
              <a:off x="433158" y="4230924"/>
              <a:ext cx="509610" cy="0"/>
            </a:xfrm>
            <a:prstGeom prst="line">
              <a:avLst/>
            </a:prstGeom>
            <a:noFill/>
            <a:ln w="19050" cap="rnd">
              <a:solidFill>
                <a:srgbClr val="2837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01" tIns="45700" rIns="91401" bIns="45700" numCol="1" anchor="t" anchorCtr="0" compatLnSpc="1">
              <a:prstTxWarp prst="textNoShape">
                <a:avLst/>
              </a:prstTxWarp>
            </a:bodyPr>
            <a:lstStyle/>
            <a:p>
              <a:pPr defTabSz="932205">
                <a:defRPr/>
              </a:pPr>
              <a:endParaRPr lang="en-US" sz="1836" kern="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76" name="Oval 209">
              <a:extLst>
                <a:ext uri="{FF2B5EF4-FFF2-40B4-BE49-F238E27FC236}">
                  <a16:creationId xmlns:a16="http://schemas.microsoft.com/office/drawing/2014/main" id="{8EE90751-2AF4-414A-A086-799A384F038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984735" y="4257905"/>
              <a:ext cx="86934" cy="86934"/>
            </a:xfrm>
            <a:prstGeom prst="ellipse">
              <a:avLst/>
            </a:prstGeom>
            <a:solidFill>
              <a:schemeClr val="bg2"/>
            </a:solidFill>
            <a:ln w="19050" cap="flat">
              <a:solidFill>
                <a:srgbClr val="28375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01" tIns="45700" rIns="91401" bIns="45700" numCol="1" anchor="t" anchorCtr="0" compatLnSpc="1">
              <a:prstTxWarp prst="textNoShape">
                <a:avLst/>
              </a:prstTxWarp>
            </a:bodyPr>
            <a:lstStyle/>
            <a:p>
              <a:pPr defTabSz="932205">
                <a:defRPr/>
              </a:pPr>
              <a:endParaRPr lang="en-US" sz="1836" kern="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77" name="Oval 210">
              <a:extLst>
                <a:ext uri="{FF2B5EF4-FFF2-40B4-BE49-F238E27FC236}">
                  <a16:creationId xmlns:a16="http://schemas.microsoft.com/office/drawing/2014/main" id="{BD73A440-6B83-4088-A9D5-0780B16C2C8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813865" y="4060057"/>
              <a:ext cx="86934" cy="86934"/>
            </a:xfrm>
            <a:prstGeom prst="ellipse">
              <a:avLst/>
            </a:prstGeom>
            <a:solidFill>
              <a:schemeClr val="bg2"/>
            </a:solidFill>
            <a:ln w="19050" cap="flat">
              <a:solidFill>
                <a:srgbClr val="28375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01" tIns="45700" rIns="91401" bIns="45700" numCol="1" anchor="t" anchorCtr="0" compatLnSpc="1">
              <a:prstTxWarp prst="textNoShape">
                <a:avLst/>
              </a:prstTxWarp>
            </a:bodyPr>
            <a:lstStyle/>
            <a:p>
              <a:pPr defTabSz="932205">
                <a:defRPr/>
              </a:pPr>
              <a:endParaRPr lang="en-US" sz="1836" kern="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78" name="Oval 211">
              <a:extLst>
                <a:ext uri="{FF2B5EF4-FFF2-40B4-BE49-F238E27FC236}">
                  <a16:creationId xmlns:a16="http://schemas.microsoft.com/office/drawing/2014/main" id="{8AB64537-E00C-4DAF-924E-98153940E3B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645995" y="4203947"/>
              <a:ext cx="83936" cy="83936"/>
            </a:xfrm>
            <a:prstGeom prst="ellipse">
              <a:avLst/>
            </a:prstGeom>
            <a:solidFill>
              <a:schemeClr val="bg2"/>
            </a:solidFill>
            <a:ln w="19050" cap="flat">
              <a:solidFill>
                <a:srgbClr val="28375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01" tIns="45700" rIns="91401" bIns="45700" numCol="1" anchor="t" anchorCtr="0" compatLnSpc="1">
              <a:prstTxWarp prst="textNoShape">
                <a:avLst/>
              </a:prstTxWarp>
            </a:bodyPr>
            <a:lstStyle/>
            <a:p>
              <a:pPr defTabSz="932205">
                <a:defRPr/>
              </a:pPr>
              <a:endParaRPr lang="en-US" sz="1836" kern="0">
                <a:solidFill>
                  <a:srgbClr val="353535"/>
                </a:solidFill>
                <a:latin typeface="Segoe UI Semilight"/>
              </a:endParaRP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A3758A88-B898-46F8-88DB-8A4E30FDD26F}"/>
              </a:ext>
            </a:extLst>
          </p:cNvPr>
          <p:cNvGrpSpPr/>
          <p:nvPr/>
        </p:nvGrpSpPr>
        <p:grpSpPr>
          <a:xfrm>
            <a:off x="566303" y="5257476"/>
            <a:ext cx="282954" cy="371378"/>
            <a:chOff x="765176" y="4954588"/>
            <a:chExt cx="177800" cy="233363"/>
          </a:xfrm>
        </p:grpSpPr>
        <p:sp>
          <p:nvSpPr>
            <p:cNvPr id="80" name="Freeform 21">
              <a:extLst>
                <a:ext uri="{FF2B5EF4-FFF2-40B4-BE49-F238E27FC236}">
                  <a16:creationId xmlns:a16="http://schemas.microsoft.com/office/drawing/2014/main" id="{E0B7C031-9991-4DEA-B4F2-2DAC83CED1D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5176" y="5056188"/>
              <a:ext cx="177800" cy="131763"/>
            </a:xfrm>
            <a:custGeom>
              <a:avLst/>
              <a:gdLst>
                <a:gd name="T0" fmla="*/ 112 w 112"/>
                <a:gd name="T1" fmla="*/ 83 h 83"/>
                <a:gd name="T2" fmla="*/ 0 w 112"/>
                <a:gd name="T3" fmla="*/ 83 h 83"/>
                <a:gd name="T4" fmla="*/ 0 w 112"/>
                <a:gd name="T5" fmla="*/ 0 h 83"/>
                <a:gd name="T6" fmla="*/ 112 w 112"/>
                <a:gd name="T7" fmla="*/ 0 h 83"/>
                <a:gd name="T8" fmla="*/ 112 w 112"/>
                <a:gd name="T9" fmla="*/ 83 h 83"/>
                <a:gd name="T10" fmla="*/ 112 w 112"/>
                <a:gd name="T11" fmla="*/ 83 h 83"/>
                <a:gd name="T12" fmla="*/ 112 w 112"/>
                <a:gd name="T13" fmla="*/ 83 h 83"/>
                <a:gd name="T14" fmla="*/ 11 w 112"/>
                <a:gd name="T15" fmla="*/ 71 h 83"/>
                <a:gd name="T16" fmla="*/ 11 w 112"/>
                <a:gd name="T17" fmla="*/ 71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2" h="83">
                  <a:moveTo>
                    <a:pt x="112" y="83"/>
                  </a:moveTo>
                  <a:lnTo>
                    <a:pt x="0" y="83"/>
                  </a:lnTo>
                  <a:lnTo>
                    <a:pt x="0" y="0"/>
                  </a:lnTo>
                  <a:lnTo>
                    <a:pt x="112" y="0"/>
                  </a:lnTo>
                  <a:lnTo>
                    <a:pt x="112" y="83"/>
                  </a:lnTo>
                  <a:lnTo>
                    <a:pt x="112" y="83"/>
                  </a:lnTo>
                  <a:lnTo>
                    <a:pt x="112" y="83"/>
                  </a:lnTo>
                  <a:moveTo>
                    <a:pt x="11" y="71"/>
                  </a:moveTo>
                  <a:lnTo>
                    <a:pt x="11" y="71"/>
                  </a:lnTo>
                </a:path>
              </a:pathLst>
            </a:custGeom>
            <a:noFill/>
            <a:ln w="19050" cap="flat">
              <a:solidFill>
                <a:srgbClr val="2837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01" tIns="45700" rIns="91401" bIns="45700" numCol="1" anchor="t" anchorCtr="0" compatLnSpc="1">
              <a:prstTxWarp prst="textNoShape">
                <a:avLst/>
              </a:prstTxWarp>
            </a:bodyPr>
            <a:lstStyle/>
            <a:p>
              <a:pPr defTabSz="932205">
                <a:defRPr/>
              </a:pPr>
              <a:endParaRPr lang="en-US" sz="1836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81" name="Freeform 22">
              <a:extLst>
                <a:ext uri="{FF2B5EF4-FFF2-40B4-BE49-F238E27FC236}">
                  <a16:creationId xmlns:a16="http://schemas.microsoft.com/office/drawing/2014/main" id="{5B1C2B88-934F-494D-A961-C141F2FD00C2}"/>
                </a:ext>
              </a:extLst>
            </p:cNvPr>
            <p:cNvSpPr>
              <a:spLocks/>
            </p:cNvSpPr>
            <p:nvPr/>
          </p:nvSpPr>
          <p:spPr bwMode="auto">
            <a:xfrm>
              <a:off x="790206" y="4954588"/>
              <a:ext cx="127741" cy="101600"/>
            </a:xfrm>
            <a:custGeom>
              <a:avLst/>
              <a:gdLst>
                <a:gd name="T0" fmla="*/ 0 w 54"/>
                <a:gd name="T1" fmla="*/ 46 h 46"/>
                <a:gd name="T2" fmla="*/ 0 w 54"/>
                <a:gd name="T3" fmla="*/ 27 h 46"/>
                <a:gd name="T4" fmla="*/ 27 w 54"/>
                <a:gd name="T5" fmla="*/ 0 h 46"/>
                <a:gd name="T6" fmla="*/ 54 w 54"/>
                <a:gd name="T7" fmla="*/ 27 h 46"/>
                <a:gd name="T8" fmla="*/ 54 w 54"/>
                <a:gd name="T9" fmla="*/ 46 h 46"/>
                <a:gd name="T10" fmla="*/ 54 w 54"/>
                <a:gd name="T11" fmla="*/ 46 h 46"/>
                <a:gd name="T12" fmla="*/ 54 w 54"/>
                <a:gd name="T13" fmla="*/ 46 h 46"/>
                <a:gd name="T14" fmla="*/ 45 w 54"/>
                <a:gd name="T15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4" h="46">
                  <a:moveTo>
                    <a:pt x="0" y="46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0" y="13"/>
                    <a:pt x="12" y="0"/>
                    <a:pt x="27" y="0"/>
                  </a:cubicBezTo>
                  <a:cubicBezTo>
                    <a:pt x="42" y="0"/>
                    <a:pt x="54" y="13"/>
                    <a:pt x="54" y="27"/>
                  </a:cubicBezTo>
                  <a:cubicBezTo>
                    <a:pt x="54" y="46"/>
                    <a:pt x="54" y="46"/>
                    <a:pt x="54" y="46"/>
                  </a:cubicBezTo>
                  <a:cubicBezTo>
                    <a:pt x="54" y="46"/>
                    <a:pt x="54" y="46"/>
                    <a:pt x="54" y="46"/>
                  </a:cubicBezTo>
                  <a:cubicBezTo>
                    <a:pt x="54" y="46"/>
                    <a:pt x="54" y="46"/>
                    <a:pt x="54" y="46"/>
                  </a:cubicBezTo>
                  <a:cubicBezTo>
                    <a:pt x="45" y="46"/>
                    <a:pt x="45" y="46"/>
                    <a:pt x="45" y="46"/>
                  </a:cubicBezTo>
                </a:path>
              </a:pathLst>
            </a:custGeom>
            <a:noFill/>
            <a:ln w="19050" cap="flat">
              <a:solidFill>
                <a:srgbClr val="2837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01" tIns="45700" rIns="91401" bIns="45700" numCol="1" anchor="t" anchorCtr="0" compatLnSpc="1">
              <a:prstTxWarp prst="textNoShape">
                <a:avLst/>
              </a:prstTxWarp>
            </a:bodyPr>
            <a:lstStyle/>
            <a:p>
              <a:pPr defTabSz="932205">
                <a:defRPr/>
              </a:pPr>
              <a:endParaRPr lang="en-US" sz="1836">
                <a:solidFill>
                  <a:srgbClr val="353535"/>
                </a:solidFill>
                <a:latin typeface="Segoe UI Semilight"/>
              </a:endParaRPr>
            </a:p>
          </p:txBody>
        </p:sp>
      </p:grpSp>
      <p:pic>
        <p:nvPicPr>
          <p:cNvPr id="58" name="2.1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9E4DF647-CA3F-4E21-8841-8F9A2B000E7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/>
          </a:blip>
          <a:srcRect r="24765"/>
          <a:stretch/>
        </p:blipFill>
        <p:spPr>
          <a:xfrm>
            <a:off x="5142667" y="847792"/>
            <a:ext cx="7048470" cy="5269791"/>
          </a:xfrm>
          <a:prstGeom prst="rect">
            <a:avLst/>
          </a:prstGeom>
        </p:spPr>
      </p:pic>
      <p:pic>
        <p:nvPicPr>
          <p:cNvPr id="59" name="2.1 (files)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2705D32B-912A-4079-A49D-FB1D9B67243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/>
          </a:blip>
          <a:srcRect l="37319" t="55561" r="36291" b="38176"/>
          <a:stretch/>
        </p:blipFill>
        <p:spPr>
          <a:xfrm>
            <a:off x="8130038" y="3684112"/>
            <a:ext cx="3585552" cy="478751"/>
          </a:xfrm>
          <a:prstGeom prst="rect">
            <a:avLst/>
          </a:prstGeom>
          <a:ln w="38100">
            <a:solidFill>
              <a:srgbClr val="616A95"/>
            </a:solidFill>
            <a:miter lim="800000"/>
          </a:ln>
        </p:spPr>
      </p:pic>
      <p:pic>
        <p:nvPicPr>
          <p:cNvPr id="57" name="2.1 (link)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9DA5E9C3-AD9A-4894-B864-C50C316FED2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/>
          </a:blip>
          <a:srcRect l="32124" t="11368" r="64669" b="85897"/>
          <a:stretch/>
        </p:blipFill>
        <p:spPr>
          <a:xfrm>
            <a:off x="8042172" y="1378314"/>
            <a:ext cx="587573" cy="281980"/>
          </a:xfrm>
          <a:prstGeom prst="rect">
            <a:avLst/>
          </a:prstGeom>
          <a:ln w="38100">
            <a:solidFill>
              <a:srgbClr val="616A95"/>
            </a:solidFill>
            <a:miter lim="800000"/>
          </a:ln>
        </p:spPr>
      </p:pic>
      <p:pic>
        <p:nvPicPr>
          <p:cNvPr id="93" name="3">
            <a:extLst>
              <a:ext uri="{FF2B5EF4-FFF2-40B4-BE49-F238E27FC236}">
                <a16:creationId xmlns:a16="http://schemas.microsoft.com/office/drawing/2014/main" id="{DD9B6100-8193-4261-9E58-07A6D5F2F37C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60482" y="847792"/>
            <a:ext cx="7030655" cy="5269790"/>
          </a:xfrm>
          <a:prstGeom prst="rect">
            <a:avLst/>
          </a:prstGeom>
        </p:spPr>
      </p:pic>
      <p:pic>
        <p:nvPicPr>
          <p:cNvPr id="94" name="4">
            <a:extLst>
              <a:ext uri="{FF2B5EF4-FFF2-40B4-BE49-F238E27FC236}">
                <a16:creationId xmlns:a16="http://schemas.microsoft.com/office/drawing/2014/main" id="{B186FB99-9C6D-4770-96DB-7C907FF352F1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42667" y="847792"/>
            <a:ext cx="7048470" cy="5269790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DBCCF18E-7463-491F-B507-3151C269D329}"/>
              </a:ext>
            </a:extLst>
          </p:cNvPr>
          <p:cNvSpPr/>
          <p:nvPr/>
        </p:nvSpPr>
        <p:spPr bwMode="auto">
          <a:xfrm>
            <a:off x="5141958" y="6117583"/>
            <a:ext cx="7075521" cy="107844"/>
          </a:xfrm>
          <a:prstGeom prst="rect">
            <a:avLst/>
          </a:prstGeom>
          <a:solidFill>
            <a:srgbClr val="0E0E0E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353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8" name="6_HEADER">
            <a:extLst>
              <a:ext uri="{FF2B5EF4-FFF2-40B4-BE49-F238E27FC236}">
                <a16:creationId xmlns:a16="http://schemas.microsoft.com/office/drawing/2014/main" id="{EF8B2021-23B7-431C-B582-5C6AF061CA20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1" y="798268"/>
            <a:ext cx="4068075" cy="361614"/>
          </a:xfrm>
          <a:prstGeom prst="rect">
            <a:avLst/>
          </a:prstGeom>
          <a:ln w="38100">
            <a:solidFill>
              <a:srgbClr val="616A95"/>
            </a:solidFill>
            <a:miter lim="800000"/>
          </a:ln>
        </p:spPr>
      </p:pic>
      <p:sp>
        <p:nvSpPr>
          <p:cNvPr id="60" name="Dark Blue Box">
            <a:extLst>
              <a:ext uri="{FF2B5EF4-FFF2-40B4-BE49-F238E27FC236}">
                <a16:creationId xmlns:a16="http://schemas.microsoft.com/office/drawing/2014/main" id="{7BF1B266-1EAF-458D-A2CD-071025284A52}"/>
              </a:ext>
            </a:extLst>
          </p:cNvPr>
          <p:cNvSpPr/>
          <p:nvPr/>
        </p:nvSpPr>
        <p:spPr bwMode="auto">
          <a:xfrm>
            <a:off x="5141249" y="1079954"/>
            <a:ext cx="415292" cy="5068377"/>
          </a:xfrm>
          <a:prstGeom prst="rect">
            <a:avLst/>
          </a:prstGeom>
          <a:solidFill>
            <a:srgbClr val="2939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353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6970C00F-F61E-406A-95ED-097C6C6F1ABD}"/>
              </a:ext>
            </a:extLst>
          </p:cNvPr>
          <p:cNvSpPr/>
          <p:nvPr/>
        </p:nvSpPr>
        <p:spPr bwMode="auto">
          <a:xfrm>
            <a:off x="5050956" y="6139537"/>
            <a:ext cx="590609" cy="72375"/>
          </a:xfrm>
          <a:prstGeom prst="rect">
            <a:avLst/>
          </a:prstGeom>
          <a:solidFill>
            <a:srgbClr val="0E0E0E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353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3" name="Small Buttons">
            <a:extLst>
              <a:ext uri="{FF2B5EF4-FFF2-40B4-BE49-F238E27FC236}">
                <a16:creationId xmlns:a16="http://schemas.microsoft.com/office/drawing/2014/main" id="{A8C9A957-2250-4437-B59C-8B2F5EA4656D}"/>
              </a:ext>
            </a:extLst>
          </p:cNvPr>
          <p:cNvGrpSpPr/>
          <p:nvPr/>
        </p:nvGrpSpPr>
        <p:grpSpPr>
          <a:xfrm>
            <a:off x="5140272" y="1081813"/>
            <a:ext cx="391498" cy="5026054"/>
            <a:chOff x="5243206" y="1102668"/>
            <a:chExt cx="399404" cy="5127564"/>
          </a:xfrm>
        </p:grpSpPr>
        <p:pic>
          <p:nvPicPr>
            <p:cNvPr id="87" name="8_Store (small)" descr="A screenshot of a computer&#10;&#10;Description generated with very high confidence">
              <a:extLst>
                <a:ext uri="{FF2B5EF4-FFF2-40B4-BE49-F238E27FC236}">
                  <a16:creationId xmlns:a16="http://schemas.microsoft.com/office/drawing/2014/main" id="{F47D94F2-C0AB-4ED8-BDC1-8F5D544817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244926" y="5915444"/>
              <a:ext cx="395963" cy="314788"/>
            </a:xfrm>
            <a:prstGeom prst="rect">
              <a:avLst/>
            </a:prstGeom>
          </p:spPr>
        </p:pic>
        <p:pic>
          <p:nvPicPr>
            <p:cNvPr id="85" name="7_Feedback (small)" descr="A screenshot of a computer&#10;&#10;Description generated with very high confidence">
              <a:extLst>
                <a:ext uri="{FF2B5EF4-FFF2-40B4-BE49-F238E27FC236}">
                  <a16:creationId xmlns:a16="http://schemas.microsoft.com/office/drawing/2014/main" id="{D0071E79-8DC0-46F9-8C5B-7A22317596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244926" y="5592733"/>
              <a:ext cx="395963" cy="322711"/>
            </a:xfrm>
            <a:prstGeom prst="rect">
              <a:avLst/>
            </a:prstGeom>
          </p:spPr>
        </p:pic>
        <p:pic>
          <p:nvPicPr>
            <p:cNvPr id="83" name="6_Files (small)" descr="A screenshot of a computer&#10;&#10;Description generated with very high confidence">
              <a:extLst>
                <a:ext uri="{FF2B5EF4-FFF2-40B4-BE49-F238E27FC236}">
                  <a16:creationId xmlns:a16="http://schemas.microsoft.com/office/drawing/2014/main" id="{02E81B7E-295B-4BE2-9D78-25C50E3E65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244926" y="2811786"/>
              <a:ext cx="397684" cy="314788"/>
            </a:xfrm>
            <a:prstGeom prst="rect">
              <a:avLst/>
            </a:prstGeom>
          </p:spPr>
        </p:pic>
        <p:pic>
          <p:nvPicPr>
            <p:cNvPr id="63" name="5_Calling (small)" descr="A screenshot of a computer&#10;&#10;Description generated with very high confidence">
              <a:extLst>
                <a:ext uri="{FF2B5EF4-FFF2-40B4-BE49-F238E27FC236}">
                  <a16:creationId xmlns:a16="http://schemas.microsoft.com/office/drawing/2014/main" id="{CBBBFFFE-08F6-44FF-AA09-39823ACAEB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244926" y="2465482"/>
              <a:ext cx="395963" cy="326487"/>
            </a:xfrm>
            <a:prstGeom prst="rect">
              <a:avLst/>
            </a:prstGeom>
          </p:spPr>
        </p:pic>
        <p:pic>
          <p:nvPicPr>
            <p:cNvPr id="62" name="4_Meetings (small)" descr="A screenshot of a computer&#10;&#10;Description generated with very high confidence">
              <a:extLst>
                <a:ext uri="{FF2B5EF4-FFF2-40B4-BE49-F238E27FC236}">
                  <a16:creationId xmlns:a16="http://schemas.microsoft.com/office/drawing/2014/main" id="{2C083141-3B35-4A97-A318-EDCF7AD31A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244926" y="2119179"/>
              <a:ext cx="395963" cy="326486"/>
            </a:xfrm>
            <a:prstGeom prst="rect">
              <a:avLst/>
            </a:prstGeom>
          </p:spPr>
        </p:pic>
        <p:pic>
          <p:nvPicPr>
            <p:cNvPr id="84" name="3_Teams (small)" descr="A screenshot of a computer&#10;&#10;Description generated with very high confidence">
              <a:extLst>
                <a:ext uri="{FF2B5EF4-FFF2-40B4-BE49-F238E27FC236}">
                  <a16:creationId xmlns:a16="http://schemas.microsoft.com/office/drawing/2014/main" id="{0DCF911A-0DBA-4E59-A497-ED71F89D876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244926" y="1786698"/>
              <a:ext cx="395963" cy="312664"/>
            </a:xfrm>
            <a:prstGeom prst="rect">
              <a:avLst/>
            </a:prstGeom>
          </p:spPr>
        </p:pic>
        <p:pic>
          <p:nvPicPr>
            <p:cNvPr id="61" name="2_Chat (small)" descr="A close up of a logo&#10;&#10;Description generated with very high confidence">
              <a:extLst>
                <a:ext uri="{FF2B5EF4-FFF2-40B4-BE49-F238E27FC236}">
                  <a16:creationId xmlns:a16="http://schemas.microsoft.com/office/drawing/2014/main" id="{DAF58F77-95B3-46B2-A615-B8FD03DA99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243206" y="1453504"/>
              <a:ext cx="397683" cy="325569"/>
            </a:xfrm>
            <a:prstGeom prst="rect">
              <a:avLst/>
            </a:prstGeom>
          </p:spPr>
        </p:pic>
        <p:pic>
          <p:nvPicPr>
            <p:cNvPr id="56" name="1_Activity (small)" descr="A screenshot of a computer&#10;&#10;Description generated with very high confidence">
              <a:extLst>
                <a:ext uri="{FF2B5EF4-FFF2-40B4-BE49-F238E27FC236}">
                  <a16:creationId xmlns:a16="http://schemas.microsoft.com/office/drawing/2014/main" id="{90250999-DFC9-43CC-9ACE-710D5C4029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94156"/>
            <a:stretch/>
          </p:blipFill>
          <p:spPr>
            <a:xfrm>
              <a:off x="5244926" y="1102668"/>
              <a:ext cx="395963" cy="299896"/>
            </a:xfrm>
            <a:prstGeom prst="rect">
              <a:avLst/>
            </a:prstGeom>
          </p:spPr>
        </p:pic>
      </p:grpSp>
      <p:pic>
        <p:nvPicPr>
          <p:cNvPr id="106" name="3_CALLING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74ABA099-BDA4-4D1F-8D87-18CB87C8C1AF}"/>
              </a:ext>
            </a:extLst>
          </p:cNvPr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72852" y="2547378"/>
            <a:ext cx="772081" cy="620422"/>
          </a:xfrm>
          <a:prstGeom prst="rect">
            <a:avLst/>
          </a:prstGeom>
          <a:ln w="38100">
            <a:solidFill>
              <a:srgbClr val="616A95"/>
            </a:solidFill>
            <a:miter lim="800000"/>
          </a:ln>
        </p:spPr>
      </p:pic>
      <p:pic>
        <p:nvPicPr>
          <p:cNvPr id="107" name="1_CHAT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08FA41FB-7BA2-4D57-9C71-F52E57FA7991}"/>
              </a:ext>
            </a:extLst>
          </p:cNvPr>
          <p:cNvPicPr>
            <a:picLocks noChangeAspect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72852" y="1058693"/>
            <a:ext cx="772081" cy="633189"/>
          </a:xfrm>
          <a:prstGeom prst="rect">
            <a:avLst/>
          </a:prstGeom>
          <a:ln w="38100">
            <a:solidFill>
              <a:srgbClr val="616A95"/>
            </a:solidFill>
            <a:miter lim="800000"/>
          </a:ln>
        </p:spPr>
      </p:pic>
      <p:pic>
        <p:nvPicPr>
          <p:cNvPr id="110" name="5_STORE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97325310-6FD2-44A4-A99A-D8B743D2B247}"/>
              </a:ext>
            </a:extLst>
          </p:cNvPr>
          <p:cNvPicPr>
            <a:picLocks noChangeAspect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78093" y="5494531"/>
            <a:ext cx="766840" cy="637761"/>
          </a:xfrm>
          <a:prstGeom prst="rect">
            <a:avLst/>
          </a:prstGeom>
          <a:ln w="38100">
            <a:solidFill>
              <a:srgbClr val="616A95"/>
            </a:solidFill>
            <a:miter lim="800000"/>
          </a:ln>
        </p:spPr>
      </p:pic>
      <p:pic>
        <p:nvPicPr>
          <p:cNvPr id="109" name="2_MEETINGS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90DFA906-11E4-4678-A9EF-9170F0536117}"/>
              </a:ext>
            </a:extLst>
          </p:cNvPr>
          <p:cNvPicPr>
            <a:picLocks noChangeAspect="1"/>
          </p:cNvPicPr>
          <p:nvPr/>
        </p:nvPicPr>
        <p:blipFill rotWithShape="1"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72852" y="1793806"/>
            <a:ext cx="772081" cy="659977"/>
          </a:xfrm>
          <a:prstGeom prst="rect">
            <a:avLst/>
          </a:prstGeom>
          <a:ln w="38100">
            <a:solidFill>
              <a:srgbClr val="616A95"/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2879984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0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3076BC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5" dur="75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3076BC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6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7" dur="75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3076BC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2" dur="500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7" dur="500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2" dur="500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9" dur="75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3076BC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60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1" dur="75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3076BC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62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3" dur="5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8" dur="5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3" dur="75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3076BC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84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5" dur="750" fill="hold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3076BC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90" dur="500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2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8DAE9-128D-4764-91A1-4E26E49C51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Start with a tab for collaboration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3F755988-FDDB-4D22-B431-B45AFC7DF46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3CDEF7D-22A1-4488-A8A3-F99D1642394A}"/>
              </a:ext>
            </a:extLst>
          </p:cNvPr>
          <p:cNvSpPr txBox="1"/>
          <p:nvPr/>
        </p:nvSpPr>
        <p:spPr>
          <a:xfrm>
            <a:off x="588263" y="1675717"/>
            <a:ext cx="4628676" cy="4267883"/>
          </a:xfrm>
          <a:prstGeom prst="rect">
            <a:avLst/>
          </a:prstGeom>
          <a:noFill/>
        </p:spPr>
        <p:txBody>
          <a:bodyPr wrap="square" lIns="179259" tIns="143407" rIns="179259" bIns="143407" rtlCol="0" anchor="t">
            <a:spAutoFit/>
          </a:bodyPr>
          <a:lstStyle/>
          <a:p>
            <a:pPr defTabSz="914192">
              <a:lnSpc>
                <a:spcPct val="114000"/>
              </a:lnSpc>
              <a:spcAft>
                <a:spcPts val="2400"/>
              </a:spcAft>
            </a:pPr>
            <a:r>
              <a:rPr lang="en-US" sz="2200" spc="-50" dirty="0">
                <a:solidFill>
                  <a:srgbClr val="1A1A1A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Host your app’s experience directly within Teams</a:t>
            </a:r>
          </a:p>
          <a:p>
            <a:pPr defTabSz="914192">
              <a:lnSpc>
                <a:spcPct val="114000"/>
              </a:lnSpc>
              <a:spcAft>
                <a:spcPts val="2400"/>
              </a:spcAft>
            </a:pPr>
            <a:r>
              <a:rPr lang="en-US" sz="2200" spc="-50" dirty="0">
                <a:solidFill>
                  <a:srgbClr val="1A1A1A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As simple as embedding existing web app content</a:t>
            </a:r>
          </a:p>
          <a:p>
            <a:pPr defTabSz="914192">
              <a:lnSpc>
                <a:spcPct val="114000"/>
              </a:lnSpc>
              <a:spcAft>
                <a:spcPts val="2400"/>
              </a:spcAft>
            </a:pPr>
            <a:r>
              <a:rPr lang="en-US" sz="2200" spc="-50" dirty="0">
                <a:solidFill>
                  <a:srgbClr val="1A1A1A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Integrate and get context via JavaScript SDK</a:t>
            </a:r>
          </a:p>
          <a:p>
            <a:pPr defTabSz="914192">
              <a:lnSpc>
                <a:spcPct val="114000"/>
              </a:lnSpc>
              <a:spcAft>
                <a:spcPts val="2400"/>
              </a:spcAft>
            </a:pPr>
            <a:r>
              <a:rPr lang="en-US" sz="2200" b="1" spc="-50" dirty="0">
                <a:solidFill>
                  <a:srgbClr val="1E4E79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Example:</a:t>
            </a:r>
            <a:r>
              <a:rPr lang="en-US" sz="2200" spc="-50" dirty="0">
                <a:solidFill>
                  <a:srgbClr val="D83B0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</a:t>
            </a:r>
            <a:r>
              <a:rPr lang="en-US" sz="2200" spc="-50" dirty="0">
                <a:solidFill>
                  <a:srgbClr val="1A1A1A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list of applicants to a job position</a:t>
            </a:r>
          </a:p>
        </p:txBody>
      </p:sp>
      <p:pic>
        <p:nvPicPr>
          <p:cNvPr id="18" name="Picture 5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99C4FE09-3774-4A81-BCD4-E3F04A83E6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1983" y="1828356"/>
            <a:ext cx="6791417" cy="39628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23119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/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/>
          </p:cNvPr>
          <p:cNvSpPr/>
          <p:nvPr/>
        </p:nvSpPr>
        <p:spPr bwMode="auto">
          <a:xfrm>
            <a:off x="300467" y="1588787"/>
            <a:ext cx="11491773" cy="4431014"/>
          </a:xfrm>
          <a:prstGeom prst="rect">
            <a:avLst/>
          </a:prstGeom>
          <a:solidFill>
            <a:srgbClr val="E6E6E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34" tIns="143387" rIns="179234" bIns="14338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75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kern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28" name="Group 27">
            <a:extLst/>
          </p:cNvPr>
          <p:cNvGrpSpPr/>
          <p:nvPr/>
        </p:nvGrpSpPr>
        <p:grpSpPr>
          <a:xfrm>
            <a:off x="609600" y="1823307"/>
            <a:ext cx="2286000" cy="843693"/>
            <a:chOff x="655637" y="2265226"/>
            <a:chExt cx="2925293" cy="1079635"/>
          </a:xfrm>
        </p:grpSpPr>
        <p:grpSp>
          <p:nvGrpSpPr>
            <p:cNvPr id="3" name="Group 2">
              <a:extLst/>
            </p:cNvPr>
            <p:cNvGrpSpPr/>
            <p:nvPr/>
          </p:nvGrpSpPr>
          <p:grpSpPr>
            <a:xfrm>
              <a:off x="655637" y="2265226"/>
              <a:ext cx="1438895" cy="1079635"/>
              <a:chOff x="1140359" y="2157070"/>
              <a:chExt cx="1790492" cy="1239228"/>
            </a:xfrm>
          </p:grpSpPr>
          <p:sp>
            <p:nvSpPr>
              <p:cNvPr id="4" name="Rectangle 3">
                <a:extLst/>
              </p:cNvPr>
              <p:cNvSpPr/>
              <p:nvPr/>
            </p:nvSpPr>
            <p:spPr bwMode="auto">
              <a:xfrm>
                <a:off x="1140359" y="2157070"/>
                <a:ext cx="1536519" cy="962937"/>
              </a:xfrm>
              <a:prstGeom prst="rect">
                <a:avLst/>
              </a:prstGeom>
              <a:noFill/>
              <a:ln>
                <a:solidFill>
                  <a:schemeClr val="bg2">
                    <a:lumMod val="60000"/>
                    <a:lumOff val="4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44808" tIns="44808" rIns="44808" bIns="4480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895747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370" b="1" kern="0">
                    <a:solidFill>
                      <a:srgbClr val="2072B8"/>
                    </a:solidFill>
                    <a:ea typeface="Segoe UI" pitchFamily="34" charset="0"/>
                    <a:cs typeface="Segoe UI" pitchFamily="34" charset="0"/>
                  </a:rPr>
                  <a:t>IIS Express</a:t>
                </a:r>
              </a:p>
            </p:txBody>
          </p:sp>
          <p:pic>
            <p:nvPicPr>
              <p:cNvPr id="5" name="Picture 4">
                <a:extLst/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58744" y="2496298"/>
                <a:ext cx="772107" cy="900000"/>
              </a:xfrm>
              <a:prstGeom prst="rect">
                <a:avLst/>
              </a:prstGeom>
            </p:spPr>
          </p:pic>
        </p:grpSp>
        <p:pic>
          <p:nvPicPr>
            <p:cNvPr id="6" name="Picture 2" descr="https://upload.wikimedia.org/wikipedia/en/0/0d/Microsoft_.NET_Framework_v4.5_logo.png">
              <a:extLst/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75237" y="2551101"/>
              <a:ext cx="1505693" cy="371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7" name="Picture 6" descr="http://cdn.gapotchenko.com/website/Content/Blog/Images/2014/05/NuGet%20Logo%202.png">
            <a:extLst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1952630"/>
            <a:ext cx="1338209" cy="485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/>
          </p:cNvPr>
          <p:cNvGrpSpPr/>
          <p:nvPr/>
        </p:nvGrpSpPr>
        <p:grpSpPr>
          <a:xfrm>
            <a:off x="7391400" y="1828800"/>
            <a:ext cx="2319668" cy="805864"/>
            <a:chOff x="9672033" y="3490175"/>
            <a:chExt cx="2366853" cy="822256"/>
          </a:xfrm>
        </p:grpSpPr>
        <p:sp>
          <p:nvSpPr>
            <p:cNvPr id="10" name="Rectangle 9">
              <a:extLst/>
            </p:cNvPr>
            <p:cNvSpPr/>
            <p:nvPr/>
          </p:nvSpPr>
          <p:spPr>
            <a:xfrm>
              <a:off x="10204889" y="3967219"/>
              <a:ext cx="1833997" cy="34521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896042"/>
              <a:r>
                <a:rPr lang="en-US" sz="1567" kern="0">
                  <a:solidFill>
                    <a:srgbClr val="5B318F"/>
                  </a:solidFill>
                  <a:sym typeface="Wingdings"/>
                </a:rPr>
                <a:t>Project Templates</a:t>
              </a:r>
              <a:endParaRPr lang="fi-FI" sz="1567" kern="0">
                <a:solidFill>
                  <a:srgbClr val="5B318F"/>
                </a:solidFill>
              </a:endParaRPr>
            </a:p>
          </p:txBody>
        </p:sp>
        <p:pic>
          <p:nvPicPr>
            <p:cNvPr id="11" name="Picture 10">
              <a:extLst/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672033" y="3490175"/>
              <a:ext cx="2366853" cy="661259"/>
            </a:xfrm>
            <a:prstGeom prst="rect">
              <a:avLst/>
            </a:prstGeom>
          </p:spPr>
        </p:pic>
      </p:grpSp>
      <p:sp>
        <p:nvSpPr>
          <p:cNvPr id="12" name="TextBox 11">
            <a:extLst/>
          </p:cNvPr>
          <p:cNvSpPr txBox="1"/>
          <p:nvPr/>
        </p:nvSpPr>
        <p:spPr>
          <a:xfrm>
            <a:off x="6172200" y="1752600"/>
            <a:ext cx="1110465" cy="954021"/>
          </a:xfrm>
          <a:prstGeom prst="rect">
            <a:avLst/>
          </a:prstGeom>
          <a:noFill/>
        </p:spPr>
        <p:txBody>
          <a:bodyPr wrap="square" lIns="179234" tIns="143387" rIns="179234" bIns="143387" rtlCol="0">
            <a:spAutoFit/>
          </a:bodyPr>
          <a:lstStyle/>
          <a:p>
            <a:pPr defTabSz="896042">
              <a:lnSpc>
                <a:spcPct val="90000"/>
              </a:lnSpc>
              <a:spcAft>
                <a:spcPts val="588"/>
              </a:spcAft>
            </a:pPr>
            <a:r>
              <a:rPr lang="en-US" sz="4703" b="1" ker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C#</a:t>
            </a:r>
            <a:endParaRPr lang="fi-FI" sz="4703" b="1" kern="0" err="1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pic>
        <p:nvPicPr>
          <p:cNvPr id="14" name="Picture 13">
            <a:extLst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3000" y="4876800"/>
            <a:ext cx="1152286" cy="620462"/>
          </a:xfrm>
          <a:prstGeom prst="rect">
            <a:avLst/>
          </a:prstGeom>
        </p:spPr>
      </p:pic>
      <p:pic>
        <p:nvPicPr>
          <p:cNvPr id="15" name="Picture 4" descr="https://upload.wikimedia.org/wikipedia/commons/thumb/d/db/Npm-logo.svg/320px-Npm-logo.svg.png">
            <a:extLst/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4915454"/>
            <a:ext cx="1473409" cy="570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>
            <a:extLst/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181600" y="4495800"/>
            <a:ext cx="488360" cy="1097498"/>
          </a:xfrm>
          <a:prstGeom prst="rect">
            <a:avLst/>
          </a:prstGeom>
        </p:spPr>
      </p:pic>
      <p:pic>
        <p:nvPicPr>
          <p:cNvPr id="26" name="Picture 25">
            <a:extLst/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200" y="4572000"/>
            <a:ext cx="1237766" cy="1072289"/>
          </a:xfrm>
          <a:prstGeom prst="rect">
            <a:avLst/>
          </a:prstGeom>
        </p:spPr>
      </p:pic>
      <p:cxnSp>
        <p:nvCxnSpPr>
          <p:cNvPr id="30" name="Straight Connector 29">
            <a:extLst/>
          </p:cNvPr>
          <p:cNvCxnSpPr>
            <a:cxnSpLocks/>
          </p:cNvCxnSpPr>
          <p:nvPr/>
        </p:nvCxnSpPr>
        <p:spPr>
          <a:xfrm>
            <a:off x="300465" y="3577338"/>
            <a:ext cx="11491775" cy="3735"/>
          </a:xfrm>
          <a:prstGeom prst="line">
            <a:avLst/>
          </a:prstGeom>
          <a:ln w="19050">
            <a:solidFill>
              <a:schemeClr val="tx2"/>
            </a:solidFill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Title 7">
            <a:extLst/>
          </p:cNvPr>
          <p:cNvSpPr>
            <a:spLocks noGrp="1"/>
          </p:cNvSpPr>
          <p:nvPr>
            <p:ph type="title" idx="4294967295"/>
          </p:nvPr>
        </p:nvSpPr>
        <p:spPr>
          <a:xfrm>
            <a:off x="396254" y="224304"/>
            <a:ext cx="10455484" cy="898270"/>
          </a:xfrm>
        </p:spPr>
        <p:txBody>
          <a:bodyPr/>
          <a:lstStyle/>
          <a:p>
            <a:r>
              <a:rPr lang="en-US" sz="4000" spc="-98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 quick note on tools…</a:t>
            </a:r>
          </a:p>
        </p:txBody>
      </p:sp>
      <p:cxnSp>
        <p:nvCxnSpPr>
          <p:cNvPr id="17" name="Straight Connector 16">
            <a:extLst/>
          </p:cNvPr>
          <p:cNvCxnSpPr/>
          <p:nvPr/>
        </p:nvCxnSpPr>
        <p:spPr>
          <a:xfrm>
            <a:off x="1752600" y="2743200"/>
            <a:ext cx="0" cy="1674165"/>
          </a:xfrm>
          <a:prstGeom prst="line">
            <a:avLst/>
          </a:prstGeom>
          <a:ln w="19050">
            <a:solidFill>
              <a:schemeClr val="tx2"/>
            </a:solidFill>
            <a:prstDash val="dash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" name="Straight Connector 34">
            <a:extLst/>
          </p:cNvPr>
          <p:cNvCxnSpPr/>
          <p:nvPr/>
        </p:nvCxnSpPr>
        <p:spPr>
          <a:xfrm>
            <a:off x="3810000" y="2743200"/>
            <a:ext cx="0" cy="1674165"/>
          </a:xfrm>
          <a:prstGeom prst="line">
            <a:avLst/>
          </a:prstGeom>
          <a:ln w="19050">
            <a:solidFill>
              <a:schemeClr val="tx2"/>
            </a:solidFill>
            <a:prstDash val="dash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6" name="Straight Connector 35">
            <a:extLst/>
          </p:cNvPr>
          <p:cNvCxnSpPr/>
          <p:nvPr/>
        </p:nvCxnSpPr>
        <p:spPr>
          <a:xfrm>
            <a:off x="5408714" y="2743200"/>
            <a:ext cx="0" cy="1674165"/>
          </a:xfrm>
          <a:prstGeom prst="line">
            <a:avLst/>
          </a:prstGeom>
          <a:ln w="19050">
            <a:solidFill>
              <a:schemeClr val="tx2"/>
            </a:solidFill>
            <a:prstDash val="dash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" name="Straight Connector 36">
            <a:extLst/>
          </p:cNvPr>
          <p:cNvCxnSpPr/>
          <p:nvPr/>
        </p:nvCxnSpPr>
        <p:spPr>
          <a:xfrm>
            <a:off x="6781800" y="2743200"/>
            <a:ext cx="0" cy="1674165"/>
          </a:xfrm>
          <a:prstGeom prst="line">
            <a:avLst/>
          </a:prstGeom>
          <a:ln w="19050">
            <a:solidFill>
              <a:schemeClr val="tx2"/>
            </a:solidFill>
            <a:prstDash val="dash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" name="Straight Connector 37">
            <a:extLst/>
          </p:cNvPr>
          <p:cNvCxnSpPr/>
          <p:nvPr/>
        </p:nvCxnSpPr>
        <p:spPr>
          <a:xfrm>
            <a:off x="8686800" y="2743200"/>
            <a:ext cx="0" cy="1674165"/>
          </a:xfrm>
          <a:prstGeom prst="line">
            <a:avLst/>
          </a:prstGeom>
          <a:ln w="19050">
            <a:solidFill>
              <a:schemeClr val="tx2"/>
            </a:solidFill>
            <a:prstDash val="dash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Rounded Rectangle 1">
            <a:extLst/>
          </p:cNvPr>
          <p:cNvSpPr/>
          <p:nvPr/>
        </p:nvSpPr>
        <p:spPr bwMode="auto">
          <a:xfrm>
            <a:off x="4800600" y="1905000"/>
            <a:ext cx="1222380" cy="569841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0" tIns="45706" rIns="0" bIns="45706" numCol="1" rtlCol="0" anchor="ctr" anchorCtr="0" compatLnSpc="1">
            <a:prstTxWarp prst="textNoShape">
              <a:avLst/>
            </a:prstTxWarp>
          </a:bodyPr>
          <a:lstStyle/>
          <a:p>
            <a:pPr algn="ctr" defTabSz="913751" fontAlgn="base">
              <a:spcBef>
                <a:spcPct val="0"/>
              </a:spcBef>
              <a:spcAft>
                <a:spcPct val="0"/>
              </a:spcAft>
            </a:pPr>
            <a:r>
              <a:rPr lang="en-US" sz="1961" b="1" kern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MSBuild</a:t>
            </a:r>
          </a:p>
        </p:txBody>
      </p:sp>
      <p:pic>
        <p:nvPicPr>
          <p:cNvPr id="16" name="Picture 15">
            <a:extLst/>
          </p:cNvPr>
          <p:cNvPicPr>
            <a:picLocks noChangeAspect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982200" y="4480993"/>
            <a:ext cx="939445" cy="853007"/>
          </a:xfrm>
          <a:prstGeom prst="rect">
            <a:avLst/>
          </a:prstGeom>
        </p:spPr>
      </p:pic>
      <p:pic>
        <p:nvPicPr>
          <p:cNvPr id="29" name="Picture 28">
            <a:extLst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560641" y="5398179"/>
            <a:ext cx="1793159" cy="393021"/>
          </a:xfrm>
          <a:prstGeom prst="rect">
            <a:avLst/>
          </a:prstGeom>
        </p:spPr>
      </p:pic>
      <p:pic>
        <p:nvPicPr>
          <p:cNvPr id="1026" name="Picture 2" descr="Image result for visual studio logo">
            <a:extLst/>
          </p:cNvPr>
          <p:cNvPicPr>
            <a:picLocks noChangeAspect="1" noChangeArrowheads="1"/>
          </p:cNvPicPr>
          <p:nvPr/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7833" y="1728627"/>
            <a:ext cx="1251167" cy="938373"/>
          </a:xfrm>
          <a:prstGeom prst="rect">
            <a:avLst/>
          </a:prstGeom>
          <a:solidFill>
            <a:srgbClr val="E6E6E6"/>
          </a:solidFill>
          <a:extLst/>
        </p:spPr>
      </p:pic>
      <p:cxnSp>
        <p:nvCxnSpPr>
          <p:cNvPr id="43" name="Straight Connector 42">
            <a:extLst/>
          </p:cNvPr>
          <p:cNvCxnSpPr/>
          <p:nvPr/>
        </p:nvCxnSpPr>
        <p:spPr>
          <a:xfrm>
            <a:off x="10439400" y="2743200"/>
            <a:ext cx="0" cy="1674165"/>
          </a:xfrm>
          <a:prstGeom prst="line">
            <a:avLst/>
          </a:prstGeom>
          <a:ln w="19050">
            <a:solidFill>
              <a:schemeClr val="tx2"/>
            </a:solidFill>
            <a:prstDash val="dash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TextBox 17">
            <a:extLst/>
          </p:cNvPr>
          <p:cNvSpPr txBox="1"/>
          <p:nvPr/>
        </p:nvSpPr>
        <p:spPr>
          <a:xfrm>
            <a:off x="113919" y="1182148"/>
            <a:ext cx="4207226" cy="544586"/>
          </a:xfrm>
          <a:prstGeom prst="rect">
            <a:avLst/>
          </a:prstGeom>
          <a:noFill/>
        </p:spPr>
        <p:txBody>
          <a:bodyPr wrap="square" lIns="182828" tIns="146263" rIns="182828" bIns="146263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b="1">
                <a:solidFill>
                  <a:schemeClr val="tx2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rPr>
              <a:t>.net</a:t>
            </a:r>
          </a:p>
        </p:txBody>
      </p:sp>
      <p:sp>
        <p:nvSpPr>
          <p:cNvPr id="44" name="TextBox 43">
            <a:extLst/>
          </p:cNvPr>
          <p:cNvSpPr txBox="1"/>
          <p:nvPr/>
        </p:nvSpPr>
        <p:spPr>
          <a:xfrm>
            <a:off x="122941" y="5946263"/>
            <a:ext cx="3446023" cy="544586"/>
          </a:xfrm>
          <a:prstGeom prst="rect">
            <a:avLst/>
          </a:prstGeom>
          <a:noFill/>
        </p:spPr>
        <p:txBody>
          <a:bodyPr wrap="square" lIns="182828" tIns="146263" rIns="182828" bIns="146263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b="1">
                <a:solidFill>
                  <a:schemeClr val="tx2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rPr>
              <a:t>scripting</a:t>
            </a:r>
          </a:p>
        </p:txBody>
      </p:sp>
      <p:pic>
        <p:nvPicPr>
          <p:cNvPr id="33" name="Picture 6" descr="Image result for typescript">
            <a:extLst>
              <a:ext uri="{FF2B5EF4-FFF2-40B4-BE49-F238E27FC236}">
                <a16:creationId xmlns:a16="http://schemas.microsoft.com/office/drawing/2014/main" id="{44BCCC32-6060-43D5-A005-7AF2E1AB7F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500"/>
          <a:stretch/>
        </p:blipFill>
        <p:spPr bwMode="auto">
          <a:xfrm>
            <a:off x="5867400" y="4922968"/>
            <a:ext cx="1845739" cy="41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4628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FF639E8-51CB-474B-BF97-D4D9993D1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Build a Tab	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8F8618B-E039-45DE-9402-FB2F1BB148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8188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8DAE9-128D-4764-91A1-4E26E49C51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Enhance conversations with bots</a:t>
            </a:r>
          </a:p>
        </p:txBody>
      </p:sp>
      <p:sp>
        <p:nvSpPr>
          <p:cNvPr id="13" name="TextBox 12">
            <a:extLst/>
          </p:cNvPr>
          <p:cNvSpPr txBox="1"/>
          <p:nvPr/>
        </p:nvSpPr>
        <p:spPr>
          <a:xfrm>
            <a:off x="588264" y="1625625"/>
            <a:ext cx="5625800" cy="4470375"/>
          </a:xfrm>
          <a:prstGeom prst="rect">
            <a:avLst/>
          </a:prstGeom>
          <a:noFill/>
        </p:spPr>
        <p:txBody>
          <a:bodyPr wrap="square" lIns="179259" tIns="143407" rIns="179259" bIns="143407" rtlCol="0">
            <a:spAutoFit/>
          </a:bodyPr>
          <a:lstStyle/>
          <a:p>
            <a:pPr defTabSz="914192">
              <a:lnSpc>
                <a:spcPct val="114000"/>
              </a:lnSpc>
              <a:defRPr/>
            </a:pPr>
            <a:r>
              <a:rPr lang="en-US" sz="2000" spc="-50">
                <a:solidFill>
                  <a:srgbClr val="1A1A1A"/>
                </a:solidFill>
                <a:latin typeface="Segoe UI (body)"/>
              </a:rPr>
              <a:t>Integrate with Azure Bot Services</a:t>
            </a:r>
          </a:p>
          <a:p>
            <a:pPr marL="448193" indent="-448193" defTabSz="914192">
              <a:lnSpc>
                <a:spcPct val="114000"/>
              </a:lnSpc>
              <a:buFont typeface="+mj-lt"/>
              <a:buAutoNum type="alphaUcPeriod"/>
              <a:defRPr/>
            </a:pPr>
            <a:r>
              <a:rPr lang="en-US" sz="2000" spc="-50">
                <a:solidFill>
                  <a:srgbClr val="1A1A1A"/>
                </a:solidFill>
                <a:latin typeface="Segoe UI (body)"/>
              </a:rPr>
              <a:t>Natural language interaction  through chat bots</a:t>
            </a:r>
          </a:p>
          <a:p>
            <a:pPr marL="448193" indent="-448193" defTabSz="914192">
              <a:lnSpc>
                <a:spcPct val="114000"/>
              </a:lnSpc>
              <a:buFont typeface="+mj-lt"/>
              <a:buAutoNum type="alphaUcPeriod"/>
              <a:defRPr/>
            </a:pPr>
            <a:r>
              <a:rPr lang="en-US" sz="2000" spc="-50">
                <a:solidFill>
                  <a:srgbClr val="1A1A1A"/>
                </a:solidFill>
                <a:latin typeface="Segoe UI (body)"/>
              </a:rPr>
              <a:t>Structured commands through messaging extensions</a:t>
            </a:r>
          </a:p>
          <a:p>
            <a:pPr defTabSz="914192">
              <a:lnSpc>
                <a:spcPct val="114000"/>
              </a:lnSpc>
              <a:defRPr/>
            </a:pPr>
            <a:r>
              <a:rPr lang="en-US" sz="2000" spc="-50">
                <a:solidFill>
                  <a:srgbClr val="D83B01"/>
                </a:solidFill>
                <a:latin typeface="Segoe UI (body)"/>
              </a:rPr>
              <a:t>New: </a:t>
            </a:r>
            <a:r>
              <a:rPr lang="en-US" sz="2000" spc="-50">
                <a:solidFill>
                  <a:srgbClr val="1A1A1A"/>
                </a:solidFill>
                <a:latin typeface="Segoe UI (body)"/>
              </a:rPr>
              <a:t>send or receive files</a:t>
            </a:r>
          </a:p>
          <a:p>
            <a:pPr defTabSz="914192">
              <a:lnSpc>
                <a:spcPct val="114000"/>
              </a:lnSpc>
              <a:defRPr/>
            </a:pPr>
            <a:endParaRPr lang="en-US" sz="2000" spc="-50">
              <a:solidFill>
                <a:srgbClr val="1A1A1A"/>
              </a:solidFill>
              <a:latin typeface="Segoe UI (body)"/>
            </a:endParaRPr>
          </a:p>
          <a:p>
            <a:pPr defTabSz="914192">
              <a:lnSpc>
                <a:spcPct val="114000"/>
              </a:lnSpc>
              <a:defRPr/>
            </a:pPr>
            <a:r>
              <a:rPr lang="en-US" sz="2000" spc="-50">
                <a:solidFill>
                  <a:srgbClr val="D83B01"/>
                </a:solidFill>
                <a:latin typeface="Segoe UI (body)"/>
              </a:rPr>
              <a:t>New: </a:t>
            </a:r>
            <a:r>
              <a:rPr lang="en-US" sz="2000" spc="-50">
                <a:solidFill>
                  <a:srgbClr val="1A1A1A"/>
                </a:solidFill>
                <a:latin typeface="Segoe UI (body)"/>
              </a:rPr>
              <a:t>interact with users in private chats</a:t>
            </a:r>
          </a:p>
          <a:p>
            <a:pPr defTabSz="914192">
              <a:lnSpc>
                <a:spcPct val="114000"/>
              </a:lnSpc>
              <a:defRPr/>
            </a:pPr>
            <a:endParaRPr lang="en-US" sz="2000" spc="-50">
              <a:solidFill>
                <a:srgbClr val="1A1A1A"/>
              </a:solidFill>
              <a:latin typeface="Segoe UI (body)"/>
            </a:endParaRPr>
          </a:p>
          <a:p>
            <a:pPr defTabSz="914192">
              <a:lnSpc>
                <a:spcPct val="114000"/>
              </a:lnSpc>
              <a:defRPr/>
            </a:pPr>
            <a:r>
              <a:rPr lang="en-US" sz="2000" spc="-50">
                <a:solidFill>
                  <a:srgbClr val="D83B01"/>
                </a:solidFill>
                <a:latin typeface="Segoe UI (body)"/>
              </a:rPr>
              <a:t>New: </a:t>
            </a:r>
            <a:r>
              <a:rPr lang="en-US" sz="2000" spc="-50">
                <a:solidFill>
                  <a:srgbClr val="1A1A1A"/>
                </a:solidFill>
                <a:latin typeface="Segoe UI (body)"/>
              </a:rPr>
              <a:t>multiple structured commands</a:t>
            </a:r>
          </a:p>
          <a:p>
            <a:pPr defTabSz="914192">
              <a:lnSpc>
                <a:spcPct val="114000"/>
              </a:lnSpc>
              <a:defRPr/>
            </a:pPr>
            <a:endParaRPr lang="en-US" sz="2000" spc="-50">
              <a:solidFill>
                <a:srgbClr val="D83B01"/>
              </a:solidFill>
              <a:latin typeface="Segoe UI (body)"/>
            </a:endParaRPr>
          </a:p>
          <a:p>
            <a:pPr defTabSz="914192">
              <a:lnSpc>
                <a:spcPct val="114000"/>
              </a:lnSpc>
              <a:defRPr/>
            </a:pPr>
            <a:r>
              <a:rPr lang="en-US" sz="2000" spc="-50">
                <a:solidFill>
                  <a:srgbClr val="D83B01"/>
                </a:solidFill>
                <a:latin typeface="Segoe UI (body)"/>
              </a:rPr>
              <a:t>New: </a:t>
            </a:r>
            <a:r>
              <a:rPr lang="en-US" sz="2000" spc="-50">
                <a:solidFill>
                  <a:srgbClr val="1A1A1A"/>
                </a:solidFill>
                <a:latin typeface="Segoe UI (body)"/>
              </a:rPr>
              <a:t>Bot Builder 4.0 SDK support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64371B16-184E-4B65-8E0A-27348854783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F3AF4AA-E7C9-4FDB-8441-C438833290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9800" y="1447800"/>
            <a:ext cx="5553442" cy="34683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4AE2EA1-4C56-413B-AC90-FAEAFD3109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7066" y="2110418"/>
            <a:ext cx="5147228" cy="41403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8008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Segoe UI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sider Dev Tour template v2.potx" id="{F17403C9-B31A-4443-89EB-31DB62E2042B}" vid="{B1E0BB34-2938-4203-A6CE-D358F46DFE0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4D170F48843B4469F4EBAA4989DCF06" ma:contentTypeVersion="10" ma:contentTypeDescription="Create a new document." ma:contentTypeScope="" ma:versionID="2f20f3d5ba0571e0196a57dbb2f3494b">
  <xsd:schema xmlns:xsd="http://www.w3.org/2001/XMLSchema" xmlns:xs="http://www.w3.org/2001/XMLSchema" xmlns:p="http://schemas.microsoft.com/office/2006/metadata/properties" xmlns:ns2="f6ecbb66-529e-4d85-a914-95a490d96b29" xmlns:ns3="c572443e-d5c7-4467-9262-fe356aab5cd9" targetNamespace="http://schemas.microsoft.com/office/2006/metadata/properties" ma:root="true" ma:fieldsID="64b42ee6732b56317aac76118bc80c77" ns2:_="" ns3:_="">
    <xsd:import namespace="f6ecbb66-529e-4d85-a914-95a490d96b29"/>
    <xsd:import namespace="c572443e-d5c7-4467-9262-fe356aab5cd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6ecbb66-529e-4d85-a914-95a490d96b2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internalName="MediaServiceAutoTags" ma:readOnly="true">
      <xsd:simpleType>
        <xsd:restriction base="dms:Text"/>
      </xsd:simpleType>
    </xsd:element>
    <xsd:element name="MediaServiceOCR" ma:index="11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7" nillable="true" ma:displayName="MediaService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572443e-d5c7-4467-9262-fe356aab5cd9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5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6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3BB3965-280B-49D7-AC99-7866BFFFF2D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7A98A17-1F77-41F2-830B-66EC44697005}">
  <ds:schemaRefs>
    <ds:schemaRef ds:uri="http://purl.org/dc/elements/1.1/"/>
    <ds:schemaRef ds:uri="http://schemas.microsoft.com/office/2006/metadata/properties"/>
    <ds:schemaRef ds:uri="http://schemas.microsoft.com/office/2006/documentManagement/types"/>
    <ds:schemaRef ds:uri="c572443e-d5c7-4467-9262-fe356aab5cd9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f6ecbb66-529e-4d85-a914-95a490d96b29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E2F48233-0F8D-4837-ADCD-C78D4FE4F32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6ecbb66-529e-4d85-a914-95a490d96b29"/>
    <ds:schemaRef ds:uri="c572443e-d5c7-4467-9262-fe356aab5cd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114</TotalTime>
  <Words>674</Words>
  <Application>Microsoft Office PowerPoint</Application>
  <PresentationFormat>寬螢幕</PresentationFormat>
  <Paragraphs>148</Paragraphs>
  <Slides>15</Slides>
  <Notes>11</Notes>
  <HiddenSlides>0</HiddenSlides>
  <MMClips>0</MMClips>
  <ScaleCrop>false</ScaleCrop>
  <HeadingPairs>
    <vt:vector size="6" baseType="variant">
      <vt:variant>
        <vt:lpstr>使用字型</vt:lpstr>
      </vt:variant>
      <vt:variant>
        <vt:i4>10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15</vt:i4>
      </vt:variant>
    </vt:vector>
  </HeadingPairs>
  <TitlesOfParts>
    <vt:vector size="26" baseType="lpstr">
      <vt:lpstr>Segoe UI (body)</vt:lpstr>
      <vt:lpstr>新細明體</vt:lpstr>
      <vt:lpstr>Arial</vt:lpstr>
      <vt:lpstr>Calibri</vt:lpstr>
      <vt:lpstr>Consolas</vt:lpstr>
      <vt:lpstr>Segoe UI</vt:lpstr>
      <vt:lpstr>Segoe UI Light</vt:lpstr>
      <vt:lpstr>Segoe UI Semibold</vt:lpstr>
      <vt:lpstr>Segoe UI Semilight</vt:lpstr>
      <vt:lpstr>Wingdings</vt:lpstr>
      <vt:lpstr>Office Theme</vt:lpstr>
      <vt:lpstr>使用 Office 365 建立生產力應用程式 </vt:lpstr>
      <vt:lpstr>Microsoft 365 Platform</vt:lpstr>
      <vt:lpstr>Extensions in Office</vt:lpstr>
      <vt:lpstr>PowerPoint 簡報</vt:lpstr>
      <vt:lpstr>Microsoft Teams</vt:lpstr>
      <vt:lpstr>Start with a tab for collaboration</vt:lpstr>
      <vt:lpstr>A quick note on tools…</vt:lpstr>
      <vt:lpstr>Build a Tab </vt:lpstr>
      <vt:lpstr>Enhance conversations with bots</vt:lpstr>
      <vt:lpstr>PowerPoint 簡報</vt:lpstr>
      <vt:lpstr>Create a Bot </vt:lpstr>
      <vt:lpstr>PowerPoint 簡報</vt:lpstr>
      <vt:lpstr>PowerPoint 簡報</vt:lpstr>
      <vt:lpstr>Drive User engagement Across All Your Devices with Microsoft Graph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Create Productive Apps with  Office 365</dc:title>
  <cp:lastModifiedBy>AlanLiu</cp:lastModifiedBy>
  <cp:revision>9</cp:revision>
  <dcterms:modified xsi:type="dcterms:W3CDTF">2018-06-29T18:17:16Z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0x01010034D170F48843B4469F4EBAA4989DCF06</vt:lpwstr>
  </property>
  <property fmtid="{D5CDD505-2E9C-101B-9397-08002B2CF9AE}" pid="3" name="MSIP_Label_f42aa342-8706-4288-bd11-ebb85995028c_Enabled">
    <vt:lpwstr>True</vt:lpwstr>
  </property>
  <property fmtid="{D5CDD505-2E9C-101B-9397-08002B2CF9AE}" pid="4" name="MSIP_Label_f42aa342-8706-4288-bd11-ebb85995028c_SiteId">
    <vt:lpwstr>72f988bf-86f1-41af-91ab-2d7cd011db47</vt:lpwstr>
  </property>
  <property fmtid="{D5CDD505-2E9C-101B-9397-08002B2CF9AE}" pid="5" name="MSIP_Label_f42aa342-8706-4288-bd11-ebb85995028c_Owner">
    <vt:lpwstr>davecraw@microsoft.com</vt:lpwstr>
  </property>
  <property fmtid="{D5CDD505-2E9C-101B-9397-08002B2CF9AE}" pid="6" name="MSIP_Label_f42aa342-8706-4288-bd11-ebb85995028c_SetDate">
    <vt:lpwstr>2018-05-01T01:13:38.2343500Z</vt:lpwstr>
  </property>
  <property fmtid="{D5CDD505-2E9C-101B-9397-08002B2CF9AE}" pid="7" name="MSIP_Label_f42aa342-8706-4288-bd11-ebb85995028c_Name">
    <vt:lpwstr>General</vt:lpwstr>
  </property>
  <property fmtid="{D5CDD505-2E9C-101B-9397-08002B2CF9AE}" pid="8" name="MSIP_Label_f42aa342-8706-4288-bd11-ebb85995028c_Application">
    <vt:lpwstr>Microsoft Azure Information Protection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